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  <p:sldMasterId id="2147483660" r:id="rId2"/>
    <p:sldMasterId id="2147483670" r:id="rId3"/>
  </p:sldMasterIdLst>
  <p:sldIdLst>
    <p:sldId id="258" r:id="rId4"/>
    <p:sldId id="264" r:id="rId5"/>
    <p:sldId id="262" r:id="rId6"/>
    <p:sldId id="257" r:id="rId7"/>
    <p:sldId id="263" r:id="rId8"/>
    <p:sldId id="260" r:id="rId9"/>
    <p:sldId id="259" r:id="rId10"/>
    <p:sldId id="261" r:id="rId11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2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614F69-92B0-E046-97BA-4E82B10928BA}" v="47" dt="2024-03-28T11:01:06.2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07"/>
    <p:restoredTop sz="96327"/>
  </p:normalViewPr>
  <p:slideViewPr>
    <p:cSldViewPr snapToGrid="0" showGuides="1">
      <p:cViewPr>
        <p:scale>
          <a:sx n="65" d="100"/>
          <a:sy n="65" d="100"/>
        </p:scale>
        <p:origin x="3480" y="40"/>
      </p:cViewPr>
      <p:guideLst>
        <p:guide orient="horz" pos="476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OURNERET Laetitia" userId="1255ee0b-20db-477f-9bb6-c7ea6468f42f" providerId="ADAL" clId="{FC614F69-92B0-E046-97BA-4E82B10928BA}"/>
    <pc:docChg chg="undo custSel addSld delSld modSld sldOrd modMainMaster mainMasterOrd">
      <pc:chgData name="FOURNERET Laetitia" userId="1255ee0b-20db-477f-9bb6-c7ea6468f42f" providerId="ADAL" clId="{FC614F69-92B0-E046-97BA-4E82B10928BA}" dt="2024-03-28T11:01:14.671" v="303" actId="1076"/>
      <pc:docMkLst>
        <pc:docMk/>
      </pc:docMkLst>
      <pc:sldChg chg="addSp delSp modSp del mod">
        <pc:chgData name="FOURNERET Laetitia" userId="1255ee0b-20db-477f-9bb6-c7ea6468f42f" providerId="ADAL" clId="{FC614F69-92B0-E046-97BA-4E82B10928BA}" dt="2024-03-15T15:03:15.507" v="158" actId="2696"/>
        <pc:sldMkLst>
          <pc:docMk/>
          <pc:sldMk cId="3868528086" sldId="256"/>
        </pc:sldMkLst>
        <pc:spChg chg="del">
          <ac:chgData name="FOURNERET Laetitia" userId="1255ee0b-20db-477f-9bb6-c7ea6468f42f" providerId="ADAL" clId="{FC614F69-92B0-E046-97BA-4E82B10928BA}" dt="2024-03-13T15:02:22.548" v="0" actId="478"/>
          <ac:spMkLst>
            <pc:docMk/>
            <pc:sldMk cId="3868528086" sldId="256"/>
            <ac:spMk id="2" creationId="{1D1D60BF-CB0F-7FC0-BAB9-3B60C29B2708}"/>
          </ac:spMkLst>
        </pc:spChg>
        <pc:spChg chg="del">
          <ac:chgData name="FOURNERET Laetitia" userId="1255ee0b-20db-477f-9bb6-c7ea6468f42f" providerId="ADAL" clId="{FC614F69-92B0-E046-97BA-4E82B10928BA}" dt="2024-03-13T15:02:23.684" v="1" actId="478"/>
          <ac:spMkLst>
            <pc:docMk/>
            <pc:sldMk cId="3868528086" sldId="256"/>
            <ac:spMk id="3" creationId="{20A2CC10-EC6D-5845-7407-99CD2DA0579B}"/>
          </ac:spMkLst>
        </pc:spChg>
        <pc:spChg chg="add del mod">
          <ac:chgData name="FOURNERET Laetitia" userId="1255ee0b-20db-477f-9bb6-c7ea6468f42f" providerId="ADAL" clId="{FC614F69-92B0-E046-97BA-4E82B10928BA}" dt="2024-03-13T15:04:10.289" v="21" actId="478"/>
          <ac:spMkLst>
            <pc:docMk/>
            <pc:sldMk cId="3868528086" sldId="256"/>
            <ac:spMk id="11" creationId="{4DEC8629-27E6-71DC-0251-6911912D579A}"/>
          </ac:spMkLst>
        </pc:spChg>
        <pc:spChg chg="add mod">
          <ac:chgData name="FOURNERET Laetitia" userId="1255ee0b-20db-477f-9bb6-c7ea6468f42f" providerId="ADAL" clId="{FC614F69-92B0-E046-97BA-4E82B10928BA}" dt="2024-03-15T14:52:16.239" v="92" actId="164"/>
          <ac:spMkLst>
            <pc:docMk/>
            <pc:sldMk cId="3868528086" sldId="256"/>
            <ac:spMk id="12" creationId="{58A60DDF-2A7C-6043-F15A-48F1FF4FAF7E}"/>
          </ac:spMkLst>
        </pc:spChg>
        <pc:spChg chg="add mod">
          <ac:chgData name="FOURNERET Laetitia" userId="1255ee0b-20db-477f-9bb6-c7ea6468f42f" providerId="ADAL" clId="{FC614F69-92B0-E046-97BA-4E82B10928BA}" dt="2024-03-15T14:52:16.239" v="92" actId="164"/>
          <ac:spMkLst>
            <pc:docMk/>
            <pc:sldMk cId="3868528086" sldId="256"/>
            <ac:spMk id="13" creationId="{DB1DAF7A-DF4C-FE79-D4C9-9BD827561BCE}"/>
          </ac:spMkLst>
        </pc:spChg>
        <pc:spChg chg="add mod">
          <ac:chgData name="FOURNERET Laetitia" userId="1255ee0b-20db-477f-9bb6-c7ea6468f42f" providerId="ADAL" clId="{FC614F69-92B0-E046-97BA-4E82B10928BA}" dt="2024-03-13T15:06:57.089" v="87" actId="14100"/>
          <ac:spMkLst>
            <pc:docMk/>
            <pc:sldMk cId="3868528086" sldId="256"/>
            <ac:spMk id="16" creationId="{557D33F5-0F1D-00DC-BAEA-6B96797E9393}"/>
          </ac:spMkLst>
        </pc:spChg>
        <pc:grpChg chg="add mod">
          <ac:chgData name="FOURNERET Laetitia" userId="1255ee0b-20db-477f-9bb6-c7ea6468f42f" providerId="ADAL" clId="{FC614F69-92B0-E046-97BA-4E82B10928BA}" dt="2024-03-15T14:52:16.239" v="92" actId="164"/>
          <ac:grpSpMkLst>
            <pc:docMk/>
            <pc:sldMk cId="3868528086" sldId="256"/>
            <ac:grpSpMk id="2" creationId="{F49EC0FF-BE0A-501D-F29D-7CBE165199EA}"/>
          </ac:grpSpMkLst>
        </pc:grpChg>
        <pc:picChg chg="add mod">
          <ac:chgData name="FOURNERET Laetitia" userId="1255ee0b-20db-477f-9bb6-c7ea6468f42f" providerId="ADAL" clId="{FC614F69-92B0-E046-97BA-4E82B10928BA}" dt="2024-03-13T15:03:56.615" v="17" actId="1076"/>
          <ac:picMkLst>
            <pc:docMk/>
            <pc:sldMk cId="3868528086" sldId="256"/>
            <ac:picMk id="4" creationId="{9F87592D-4A4D-EFD7-FCE4-F582836EC329}"/>
          </ac:picMkLst>
        </pc:picChg>
        <pc:cxnChg chg="add del mod">
          <ac:chgData name="FOURNERET Laetitia" userId="1255ee0b-20db-477f-9bb6-c7ea6468f42f" providerId="ADAL" clId="{FC614F69-92B0-E046-97BA-4E82B10928BA}" dt="2024-03-13T15:03:18.927" v="10" actId="478"/>
          <ac:cxnSpMkLst>
            <pc:docMk/>
            <pc:sldMk cId="3868528086" sldId="256"/>
            <ac:cxnSpMk id="6" creationId="{2D8560C8-963F-3F60-F794-24501EF6DF3A}"/>
          </ac:cxnSpMkLst>
        </pc:cxnChg>
        <pc:cxnChg chg="add del">
          <ac:chgData name="FOURNERET Laetitia" userId="1255ee0b-20db-477f-9bb6-c7ea6468f42f" providerId="ADAL" clId="{FC614F69-92B0-E046-97BA-4E82B10928BA}" dt="2024-03-13T15:03:42.995" v="12" actId="478"/>
          <ac:cxnSpMkLst>
            <pc:docMk/>
            <pc:sldMk cId="3868528086" sldId="256"/>
            <ac:cxnSpMk id="8" creationId="{16D8EA86-996C-3630-CEB0-223947D9FCEE}"/>
          </ac:cxnSpMkLst>
        </pc:cxnChg>
        <pc:cxnChg chg="add del mod">
          <ac:chgData name="FOURNERET Laetitia" userId="1255ee0b-20db-477f-9bb6-c7ea6468f42f" providerId="ADAL" clId="{FC614F69-92B0-E046-97BA-4E82B10928BA}" dt="2024-03-13T15:05:25.818" v="55" actId="478"/>
          <ac:cxnSpMkLst>
            <pc:docMk/>
            <pc:sldMk cId="3868528086" sldId="256"/>
            <ac:cxnSpMk id="10" creationId="{FDF7A30B-8F37-D538-74D6-6D3B0D4CD7CE}"/>
          </ac:cxnSpMkLst>
        </pc:cxnChg>
        <pc:cxnChg chg="add del mod">
          <ac:chgData name="FOURNERET Laetitia" userId="1255ee0b-20db-477f-9bb6-c7ea6468f42f" providerId="ADAL" clId="{FC614F69-92B0-E046-97BA-4E82B10928BA}" dt="2024-03-13T15:07:01.350" v="88" actId="478"/>
          <ac:cxnSpMkLst>
            <pc:docMk/>
            <pc:sldMk cId="3868528086" sldId="256"/>
            <ac:cxnSpMk id="15" creationId="{801EDE6F-63D0-2D16-C287-4669DAD1D8BC}"/>
          </ac:cxnSpMkLst>
        </pc:cxnChg>
      </pc:sldChg>
      <pc:sldChg chg="addSp modSp new mod">
        <pc:chgData name="FOURNERET Laetitia" userId="1255ee0b-20db-477f-9bb6-c7ea6468f42f" providerId="ADAL" clId="{FC614F69-92B0-E046-97BA-4E82B10928BA}" dt="2024-03-27T08:27:10.299" v="222" actId="34135"/>
        <pc:sldMkLst>
          <pc:docMk/>
          <pc:sldMk cId="3660427377" sldId="257"/>
        </pc:sldMkLst>
        <pc:spChg chg="mod">
          <ac:chgData name="FOURNERET Laetitia" userId="1255ee0b-20db-477f-9bb6-c7ea6468f42f" providerId="ADAL" clId="{FC614F69-92B0-E046-97BA-4E82B10928BA}" dt="2024-03-27T08:27:10.299" v="222" actId="34135"/>
          <ac:spMkLst>
            <pc:docMk/>
            <pc:sldMk cId="3660427377" sldId="257"/>
            <ac:spMk id="5" creationId="{4345AE28-0053-1CF6-BDE5-6EAE4AB9A662}"/>
          </ac:spMkLst>
        </pc:spChg>
        <pc:spChg chg="mod">
          <ac:chgData name="FOURNERET Laetitia" userId="1255ee0b-20db-477f-9bb6-c7ea6468f42f" providerId="ADAL" clId="{FC614F69-92B0-E046-97BA-4E82B10928BA}" dt="2024-03-27T08:27:10.299" v="222" actId="34135"/>
          <ac:spMkLst>
            <pc:docMk/>
            <pc:sldMk cId="3660427377" sldId="257"/>
            <ac:spMk id="6" creationId="{7A6F61DF-B874-7669-3D21-DC5F4ED31A36}"/>
          </ac:spMkLst>
        </pc:spChg>
        <pc:grpChg chg="add mod">
          <ac:chgData name="FOURNERET Laetitia" userId="1255ee0b-20db-477f-9bb6-c7ea6468f42f" providerId="ADAL" clId="{FC614F69-92B0-E046-97BA-4E82B10928BA}" dt="2024-03-27T08:27:10.299" v="222" actId="34135"/>
          <ac:grpSpMkLst>
            <pc:docMk/>
            <pc:sldMk cId="3660427377" sldId="257"/>
            <ac:grpSpMk id="4" creationId="{87055D7C-EADB-BEEA-30F5-7FDF051266AE}"/>
          </ac:grpSpMkLst>
        </pc:grpChg>
      </pc:sldChg>
      <pc:sldChg chg="addSp delSp modSp new mod ord">
        <pc:chgData name="FOURNERET Laetitia" userId="1255ee0b-20db-477f-9bb6-c7ea6468f42f" providerId="ADAL" clId="{FC614F69-92B0-E046-97BA-4E82B10928BA}" dt="2024-03-28T11:00:33.725" v="297" actId="20577"/>
        <pc:sldMkLst>
          <pc:docMk/>
          <pc:sldMk cId="4023202530" sldId="258"/>
        </pc:sldMkLst>
        <pc:spChg chg="mod">
          <ac:chgData name="FOURNERET Laetitia" userId="1255ee0b-20db-477f-9bb6-c7ea6468f42f" providerId="ADAL" clId="{FC614F69-92B0-E046-97BA-4E82B10928BA}" dt="2024-03-27T08:25:36.080" v="203" actId="20577"/>
          <ac:spMkLst>
            <pc:docMk/>
            <pc:sldMk cId="4023202530" sldId="258"/>
            <ac:spMk id="4" creationId="{CD3764C7-7107-61EC-56E6-52C74F69FA79}"/>
          </ac:spMkLst>
        </pc:spChg>
        <pc:spChg chg="mod">
          <ac:chgData name="FOURNERET Laetitia" userId="1255ee0b-20db-477f-9bb6-c7ea6468f42f" providerId="ADAL" clId="{FC614F69-92B0-E046-97BA-4E82B10928BA}" dt="2024-03-27T08:27:04.308" v="220" actId="20577"/>
          <ac:spMkLst>
            <pc:docMk/>
            <pc:sldMk cId="4023202530" sldId="258"/>
            <ac:spMk id="5" creationId="{83C902EC-2364-C3A5-AA52-1ABEFCF8A9FD}"/>
          </ac:spMkLst>
        </pc:spChg>
        <pc:spChg chg="add del mod">
          <ac:chgData name="FOURNERET Laetitia" userId="1255ee0b-20db-477f-9bb6-c7ea6468f42f" providerId="ADAL" clId="{FC614F69-92B0-E046-97BA-4E82B10928BA}" dt="2024-03-27T08:27:19.110" v="226"/>
          <ac:spMkLst>
            <pc:docMk/>
            <pc:sldMk cId="4023202530" sldId="258"/>
            <ac:spMk id="6" creationId="{B9730DC9-53DA-4A32-E361-438954B927F9}"/>
          </ac:spMkLst>
        </pc:spChg>
        <pc:spChg chg="mod">
          <ac:chgData name="FOURNERET Laetitia" userId="1255ee0b-20db-477f-9bb6-c7ea6468f42f" providerId="ADAL" clId="{FC614F69-92B0-E046-97BA-4E82B10928BA}" dt="2024-03-28T11:00:33.725" v="297" actId="20577"/>
          <ac:spMkLst>
            <pc:docMk/>
            <pc:sldMk cId="4023202530" sldId="258"/>
            <ac:spMk id="8" creationId="{B47056D4-5A55-CC75-A807-1682D25BE626}"/>
          </ac:spMkLst>
        </pc:spChg>
        <pc:spChg chg="mod">
          <ac:chgData name="FOURNERET Laetitia" userId="1255ee0b-20db-477f-9bb6-c7ea6468f42f" providerId="ADAL" clId="{FC614F69-92B0-E046-97BA-4E82B10928BA}" dt="2024-03-27T14:13:58.577" v="281" actId="20577"/>
          <ac:spMkLst>
            <pc:docMk/>
            <pc:sldMk cId="4023202530" sldId="258"/>
            <ac:spMk id="9" creationId="{A7725985-DD60-57A7-B856-012315CF5814}"/>
          </ac:spMkLst>
        </pc:spChg>
        <pc:grpChg chg="add del mod">
          <ac:chgData name="FOURNERET Laetitia" userId="1255ee0b-20db-477f-9bb6-c7ea6468f42f" providerId="ADAL" clId="{FC614F69-92B0-E046-97BA-4E82B10928BA}" dt="2024-03-27T08:27:20.910" v="227" actId="478"/>
          <ac:grpSpMkLst>
            <pc:docMk/>
            <pc:sldMk cId="4023202530" sldId="258"/>
            <ac:grpSpMk id="3" creationId="{4BED878D-B628-DBF6-38E8-028EDECC0335}"/>
          </ac:grpSpMkLst>
        </pc:grpChg>
        <pc:grpChg chg="add mod">
          <ac:chgData name="FOURNERET Laetitia" userId="1255ee0b-20db-477f-9bb6-c7ea6468f42f" providerId="ADAL" clId="{FC614F69-92B0-E046-97BA-4E82B10928BA}" dt="2024-03-27T14:12:45.229" v="250" actId="34135"/>
          <ac:grpSpMkLst>
            <pc:docMk/>
            <pc:sldMk cId="4023202530" sldId="258"/>
            <ac:grpSpMk id="7" creationId="{065D3D9D-3C81-D557-F277-DBD77FFD0C1C}"/>
          </ac:grpSpMkLst>
        </pc:grpChg>
      </pc:sldChg>
      <pc:sldChg chg="addSp modSp new mod">
        <pc:chgData name="FOURNERET Laetitia" userId="1255ee0b-20db-477f-9bb6-c7ea6468f42f" providerId="ADAL" clId="{FC614F69-92B0-E046-97BA-4E82B10928BA}" dt="2024-03-27T08:27:34.803" v="231" actId="34135"/>
        <pc:sldMkLst>
          <pc:docMk/>
          <pc:sldMk cId="1324095857" sldId="259"/>
        </pc:sldMkLst>
        <pc:spChg chg="mod">
          <ac:chgData name="FOURNERET Laetitia" userId="1255ee0b-20db-477f-9bb6-c7ea6468f42f" providerId="ADAL" clId="{FC614F69-92B0-E046-97BA-4E82B10928BA}" dt="2024-03-27T08:27:34.803" v="231" actId="34135"/>
          <ac:spMkLst>
            <pc:docMk/>
            <pc:sldMk cId="1324095857" sldId="259"/>
            <ac:spMk id="5" creationId="{6FFE51B4-5C53-BB5E-83CD-96B884316726}"/>
          </ac:spMkLst>
        </pc:spChg>
        <pc:spChg chg="mod">
          <ac:chgData name="FOURNERET Laetitia" userId="1255ee0b-20db-477f-9bb6-c7ea6468f42f" providerId="ADAL" clId="{FC614F69-92B0-E046-97BA-4E82B10928BA}" dt="2024-03-27T08:27:34.803" v="231" actId="34135"/>
          <ac:spMkLst>
            <pc:docMk/>
            <pc:sldMk cId="1324095857" sldId="259"/>
            <ac:spMk id="6" creationId="{7358794A-6030-476B-A49C-E236B579B043}"/>
          </ac:spMkLst>
        </pc:spChg>
        <pc:grpChg chg="add mod">
          <ac:chgData name="FOURNERET Laetitia" userId="1255ee0b-20db-477f-9bb6-c7ea6468f42f" providerId="ADAL" clId="{FC614F69-92B0-E046-97BA-4E82B10928BA}" dt="2024-03-27T08:27:34.803" v="231" actId="34135"/>
          <ac:grpSpMkLst>
            <pc:docMk/>
            <pc:sldMk cId="1324095857" sldId="259"/>
            <ac:grpSpMk id="4" creationId="{3BB08752-5D66-DDFF-7336-5BFD4909023C}"/>
          </ac:grpSpMkLst>
        </pc:grpChg>
      </pc:sldChg>
      <pc:sldChg chg="addSp modSp new mod">
        <pc:chgData name="FOURNERET Laetitia" userId="1255ee0b-20db-477f-9bb6-c7ea6468f42f" providerId="ADAL" clId="{FC614F69-92B0-E046-97BA-4E82B10928BA}" dt="2024-03-27T08:27:29.269" v="229" actId="34135"/>
        <pc:sldMkLst>
          <pc:docMk/>
          <pc:sldMk cId="1962231767" sldId="260"/>
        </pc:sldMkLst>
        <pc:spChg chg="mod">
          <ac:chgData name="FOURNERET Laetitia" userId="1255ee0b-20db-477f-9bb6-c7ea6468f42f" providerId="ADAL" clId="{FC614F69-92B0-E046-97BA-4E82B10928BA}" dt="2024-03-27T08:27:29.269" v="229" actId="34135"/>
          <ac:spMkLst>
            <pc:docMk/>
            <pc:sldMk cId="1962231767" sldId="260"/>
            <ac:spMk id="5" creationId="{1DAA16D0-06C4-DB00-0785-296E5D35F36E}"/>
          </ac:spMkLst>
        </pc:spChg>
        <pc:spChg chg="mod">
          <ac:chgData name="FOURNERET Laetitia" userId="1255ee0b-20db-477f-9bb6-c7ea6468f42f" providerId="ADAL" clId="{FC614F69-92B0-E046-97BA-4E82B10928BA}" dt="2024-03-27T08:27:29.269" v="229" actId="34135"/>
          <ac:spMkLst>
            <pc:docMk/>
            <pc:sldMk cId="1962231767" sldId="260"/>
            <ac:spMk id="6" creationId="{8DB0C746-4866-15EC-88FC-6F93A877B78E}"/>
          </ac:spMkLst>
        </pc:spChg>
        <pc:grpChg chg="add mod">
          <ac:chgData name="FOURNERET Laetitia" userId="1255ee0b-20db-477f-9bb6-c7ea6468f42f" providerId="ADAL" clId="{FC614F69-92B0-E046-97BA-4E82B10928BA}" dt="2024-03-27T08:27:29.269" v="229" actId="34135"/>
          <ac:grpSpMkLst>
            <pc:docMk/>
            <pc:sldMk cId="1962231767" sldId="260"/>
            <ac:grpSpMk id="4" creationId="{8427801A-BE41-E946-5865-DECCE020C07C}"/>
          </ac:grpSpMkLst>
        </pc:grpChg>
      </pc:sldChg>
      <pc:sldChg chg="addSp modSp new mod">
        <pc:chgData name="FOURNERET Laetitia" userId="1255ee0b-20db-477f-9bb6-c7ea6468f42f" providerId="ADAL" clId="{FC614F69-92B0-E046-97BA-4E82B10928BA}" dt="2024-03-27T08:27:38.845" v="233" actId="34135"/>
        <pc:sldMkLst>
          <pc:docMk/>
          <pc:sldMk cId="2086101750" sldId="261"/>
        </pc:sldMkLst>
        <pc:spChg chg="mod">
          <ac:chgData name="FOURNERET Laetitia" userId="1255ee0b-20db-477f-9bb6-c7ea6468f42f" providerId="ADAL" clId="{FC614F69-92B0-E046-97BA-4E82B10928BA}" dt="2024-03-27T08:27:38.845" v="233" actId="34135"/>
          <ac:spMkLst>
            <pc:docMk/>
            <pc:sldMk cId="2086101750" sldId="261"/>
            <ac:spMk id="5" creationId="{AA97C2DE-E574-C3A8-0B01-A91D3378D33E}"/>
          </ac:spMkLst>
        </pc:spChg>
        <pc:spChg chg="mod">
          <ac:chgData name="FOURNERET Laetitia" userId="1255ee0b-20db-477f-9bb6-c7ea6468f42f" providerId="ADAL" clId="{FC614F69-92B0-E046-97BA-4E82B10928BA}" dt="2024-03-27T08:27:38.845" v="233" actId="34135"/>
          <ac:spMkLst>
            <pc:docMk/>
            <pc:sldMk cId="2086101750" sldId="261"/>
            <ac:spMk id="6" creationId="{0136EA43-DC79-DBC8-9C7C-F724A7F1CAE3}"/>
          </ac:spMkLst>
        </pc:spChg>
        <pc:grpChg chg="add mod">
          <ac:chgData name="FOURNERET Laetitia" userId="1255ee0b-20db-477f-9bb6-c7ea6468f42f" providerId="ADAL" clId="{FC614F69-92B0-E046-97BA-4E82B10928BA}" dt="2024-03-27T08:27:38.845" v="233" actId="34135"/>
          <ac:grpSpMkLst>
            <pc:docMk/>
            <pc:sldMk cId="2086101750" sldId="261"/>
            <ac:grpSpMk id="4" creationId="{41811BB0-C35E-2965-0FFA-ABAC85684753}"/>
          </ac:grpSpMkLst>
        </pc:grpChg>
      </pc:sldChg>
      <pc:sldChg chg="add">
        <pc:chgData name="FOURNERET Laetitia" userId="1255ee0b-20db-477f-9bb6-c7ea6468f42f" providerId="ADAL" clId="{FC614F69-92B0-E046-97BA-4E82B10928BA}" dt="2024-03-27T08:28:44.208" v="241"/>
        <pc:sldMkLst>
          <pc:docMk/>
          <pc:sldMk cId="315502759" sldId="262"/>
        </pc:sldMkLst>
      </pc:sldChg>
      <pc:sldChg chg="addSp modSp new mod">
        <pc:chgData name="FOURNERET Laetitia" userId="1255ee0b-20db-477f-9bb6-c7ea6468f42f" providerId="ADAL" clId="{FC614F69-92B0-E046-97BA-4E82B10928BA}" dt="2024-03-27T14:33:28.766" v="287" actId="20577"/>
        <pc:sldMkLst>
          <pc:docMk/>
          <pc:sldMk cId="1382623737" sldId="263"/>
        </pc:sldMkLst>
        <pc:spChg chg="mod">
          <ac:chgData name="FOURNERET Laetitia" userId="1255ee0b-20db-477f-9bb6-c7ea6468f42f" providerId="ADAL" clId="{FC614F69-92B0-E046-97BA-4E82B10928BA}" dt="2024-03-27T14:33:28.766" v="287" actId="20577"/>
          <ac:spMkLst>
            <pc:docMk/>
            <pc:sldMk cId="1382623737" sldId="263"/>
            <ac:spMk id="2" creationId="{379C085C-85F7-5503-1D83-72D1D2EEF4E5}"/>
          </ac:spMkLst>
        </pc:spChg>
        <pc:spChg chg="mod">
          <ac:chgData name="FOURNERET Laetitia" userId="1255ee0b-20db-477f-9bb6-c7ea6468f42f" providerId="ADAL" clId="{FC614F69-92B0-E046-97BA-4E82B10928BA}" dt="2024-03-27T14:32:24.741" v="285"/>
          <ac:spMkLst>
            <pc:docMk/>
            <pc:sldMk cId="1382623737" sldId="263"/>
            <ac:spMk id="8" creationId="{9A9C6F7B-69DF-E1A6-E91C-8FAE25973EE5}"/>
          </ac:spMkLst>
        </pc:spChg>
        <pc:spChg chg="mod">
          <ac:chgData name="FOURNERET Laetitia" userId="1255ee0b-20db-477f-9bb6-c7ea6468f42f" providerId="ADAL" clId="{FC614F69-92B0-E046-97BA-4E82B10928BA}" dt="2024-03-27T14:32:24.741" v="285"/>
          <ac:spMkLst>
            <pc:docMk/>
            <pc:sldMk cId="1382623737" sldId="263"/>
            <ac:spMk id="9" creationId="{2835C11A-7811-F457-8A96-F3911A7FDD55}"/>
          </ac:spMkLst>
        </pc:spChg>
        <pc:grpChg chg="add mod">
          <ac:chgData name="FOURNERET Laetitia" userId="1255ee0b-20db-477f-9bb6-c7ea6468f42f" providerId="ADAL" clId="{FC614F69-92B0-E046-97BA-4E82B10928BA}" dt="2024-03-27T14:32:24.741" v="285"/>
          <ac:grpSpMkLst>
            <pc:docMk/>
            <pc:sldMk cId="1382623737" sldId="263"/>
            <ac:grpSpMk id="7" creationId="{4D72B5AD-C7FA-3B13-B772-2FBE73882284}"/>
          </ac:grpSpMkLst>
        </pc:grpChg>
      </pc:sldChg>
      <pc:sldChg chg="addSp delSp modSp new mod">
        <pc:chgData name="FOURNERET Laetitia" userId="1255ee0b-20db-477f-9bb6-c7ea6468f42f" providerId="ADAL" clId="{FC614F69-92B0-E046-97BA-4E82B10928BA}" dt="2024-03-28T11:01:14.671" v="303" actId="1076"/>
        <pc:sldMkLst>
          <pc:docMk/>
          <pc:sldMk cId="78376518" sldId="264"/>
        </pc:sldMkLst>
        <pc:spChg chg="mod">
          <ac:chgData name="FOURNERET Laetitia" userId="1255ee0b-20db-477f-9bb6-c7ea6468f42f" providerId="ADAL" clId="{FC614F69-92B0-E046-97BA-4E82B10928BA}" dt="2024-03-28T11:00:54.949" v="299"/>
          <ac:spMkLst>
            <pc:docMk/>
            <pc:sldMk cId="78376518" sldId="264"/>
            <ac:spMk id="5" creationId="{7569BCDB-BDF6-6483-6F57-0BCB3DB0CF4A}"/>
          </ac:spMkLst>
        </pc:spChg>
        <pc:spChg chg="mod">
          <ac:chgData name="FOURNERET Laetitia" userId="1255ee0b-20db-477f-9bb6-c7ea6468f42f" providerId="ADAL" clId="{FC614F69-92B0-E046-97BA-4E82B10928BA}" dt="2024-03-28T11:00:54.949" v="299"/>
          <ac:spMkLst>
            <pc:docMk/>
            <pc:sldMk cId="78376518" sldId="264"/>
            <ac:spMk id="6" creationId="{A1E8C787-3604-5160-57C1-90BEEE0A34AD}"/>
          </ac:spMkLst>
        </pc:spChg>
        <pc:spChg chg="mod">
          <ac:chgData name="FOURNERET Laetitia" userId="1255ee0b-20db-477f-9bb6-c7ea6468f42f" providerId="ADAL" clId="{FC614F69-92B0-E046-97BA-4E82B10928BA}" dt="2024-03-28T11:01:06.241" v="301"/>
          <ac:spMkLst>
            <pc:docMk/>
            <pc:sldMk cId="78376518" sldId="264"/>
            <ac:spMk id="8" creationId="{4D9A1036-2AD0-5F3C-8914-D3E797F74C0F}"/>
          </ac:spMkLst>
        </pc:spChg>
        <pc:spChg chg="mod">
          <ac:chgData name="FOURNERET Laetitia" userId="1255ee0b-20db-477f-9bb6-c7ea6468f42f" providerId="ADAL" clId="{FC614F69-92B0-E046-97BA-4E82B10928BA}" dt="2024-03-28T11:01:06.241" v="301"/>
          <ac:spMkLst>
            <pc:docMk/>
            <pc:sldMk cId="78376518" sldId="264"/>
            <ac:spMk id="9" creationId="{098C0172-23B7-F7EB-EB6B-EFFCDA3B82E9}"/>
          </ac:spMkLst>
        </pc:spChg>
        <pc:grpChg chg="add del mod">
          <ac:chgData name="FOURNERET Laetitia" userId="1255ee0b-20db-477f-9bb6-c7ea6468f42f" providerId="ADAL" clId="{FC614F69-92B0-E046-97BA-4E82B10928BA}" dt="2024-03-28T11:01:02.509" v="300" actId="478"/>
          <ac:grpSpMkLst>
            <pc:docMk/>
            <pc:sldMk cId="78376518" sldId="264"/>
            <ac:grpSpMk id="4" creationId="{F37CB78E-EFD1-9CAC-015F-A2EFDB016464}"/>
          </ac:grpSpMkLst>
        </pc:grpChg>
        <pc:grpChg chg="add mod">
          <ac:chgData name="FOURNERET Laetitia" userId="1255ee0b-20db-477f-9bb6-c7ea6468f42f" providerId="ADAL" clId="{FC614F69-92B0-E046-97BA-4E82B10928BA}" dt="2024-03-28T11:01:14.671" v="303" actId="1076"/>
          <ac:grpSpMkLst>
            <pc:docMk/>
            <pc:sldMk cId="78376518" sldId="264"/>
            <ac:grpSpMk id="7" creationId="{F258CFCD-3416-A519-1B0F-F034F9F3EAB2}"/>
          </ac:grpSpMkLst>
        </pc:grpChg>
      </pc:sldChg>
      <pc:sldMasterChg chg="addSp delSp modSp mod ord delSldLayout modSldLayout">
        <pc:chgData name="FOURNERET Laetitia" userId="1255ee0b-20db-477f-9bb6-c7ea6468f42f" providerId="ADAL" clId="{FC614F69-92B0-E046-97BA-4E82B10928BA}" dt="2024-03-27T08:27:49.037" v="238" actId="478"/>
        <pc:sldMasterMkLst>
          <pc:docMk/>
          <pc:sldMasterMk cId="1469136985" sldId="2147483660"/>
        </pc:sldMasterMkLst>
        <pc:spChg chg="mod">
          <ac:chgData name="FOURNERET Laetitia" userId="1255ee0b-20db-477f-9bb6-c7ea6468f42f" providerId="ADAL" clId="{FC614F69-92B0-E046-97BA-4E82B10928BA}" dt="2024-03-15T14:57:15.559" v="113" actId="1076"/>
          <ac:spMkLst>
            <pc:docMk/>
            <pc:sldMasterMk cId="1469136985" sldId="2147483660"/>
            <ac:spMk id="2" creationId="{00000000-0000-0000-0000-000000000000}"/>
          </ac:spMkLst>
        </pc:spChg>
        <pc:spChg chg="mod">
          <ac:chgData name="FOURNERET Laetitia" userId="1255ee0b-20db-477f-9bb6-c7ea6468f42f" providerId="ADAL" clId="{FC614F69-92B0-E046-97BA-4E82B10928BA}" dt="2024-03-15T14:57:15.559" v="113" actId="1076"/>
          <ac:spMkLst>
            <pc:docMk/>
            <pc:sldMasterMk cId="1469136985" sldId="2147483660"/>
            <ac:spMk id="3" creationId="{00000000-0000-0000-0000-000000000000}"/>
          </ac:spMkLst>
        </pc:spChg>
        <pc:spChg chg="mod">
          <ac:chgData name="FOURNERET Laetitia" userId="1255ee0b-20db-477f-9bb6-c7ea6468f42f" providerId="ADAL" clId="{FC614F69-92B0-E046-97BA-4E82B10928BA}" dt="2024-03-15T14:57:26.049" v="114" actId="1076"/>
          <ac:spMkLst>
            <pc:docMk/>
            <pc:sldMasterMk cId="1469136985" sldId="2147483660"/>
            <ac:spMk id="4" creationId="{00000000-0000-0000-0000-000000000000}"/>
          </ac:spMkLst>
        </pc:spChg>
        <pc:spChg chg="mod">
          <ac:chgData name="FOURNERET Laetitia" userId="1255ee0b-20db-477f-9bb6-c7ea6468f42f" providerId="ADAL" clId="{FC614F69-92B0-E046-97BA-4E82B10928BA}" dt="2024-03-15T14:57:26.049" v="114" actId="1076"/>
          <ac:spMkLst>
            <pc:docMk/>
            <pc:sldMasterMk cId="1469136985" sldId="2147483660"/>
            <ac:spMk id="5" creationId="{00000000-0000-0000-0000-000000000000}"/>
          </ac:spMkLst>
        </pc:spChg>
        <pc:spChg chg="mod">
          <ac:chgData name="FOURNERET Laetitia" userId="1255ee0b-20db-477f-9bb6-c7ea6468f42f" providerId="ADAL" clId="{FC614F69-92B0-E046-97BA-4E82B10928BA}" dt="2024-03-15T14:57:26.049" v="114" actId="1076"/>
          <ac:spMkLst>
            <pc:docMk/>
            <pc:sldMasterMk cId="1469136985" sldId="2147483660"/>
            <ac:spMk id="6" creationId="{00000000-0000-0000-0000-000000000000}"/>
          </ac:spMkLst>
        </pc:spChg>
        <pc:spChg chg="add mod">
          <ac:chgData name="FOURNERET Laetitia" userId="1255ee0b-20db-477f-9bb6-c7ea6468f42f" providerId="ADAL" clId="{FC614F69-92B0-E046-97BA-4E82B10928BA}" dt="2024-03-15T14:58:27.077" v="117" actId="207"/>
          <ac:spMkLst>
            <pc:docMk/>
            <pc:sldMasterMk cId="1469136985" sldId="2147483660"/>
            <ac:spMk id="7" creationId="{BC34BDF8-934B-01A0-179C-E6DDADF0E967}"/>
          </ac:spMkLst>
        </pc:spChg>
        <pc:spChg chg="mod">
          <ac:chgData name="FOURNERET Laetitia" userId="1255ee0b-20db-477f-9bb6-c7ea6468f42f" providerId="ADAL" clId="{FC614F69-92B0-E046-97BA-4E82B10928BA}" dt="2024-03-15T14:52:37.308" v="94"/>
          <ac:spMkLst>
            <pc:docMk/>
            <pc:sldMasterMk cId="1469136985" sldId="2147483660"/>
            <ac:spMk id="10" creationId="{7E65A551-31B8-8E58-CE14-6EE316FDC2F4}"/>
          </ac:spMkLst>
        </pc:spChg>
        <pc:spChg chg="mod">
          <ac:chgData name="FOURNERET Laetitia" userId="1255ee0b-20db-477f-9bb6-c7ea6468f42f" providerId="ADAL" clId="{FC614F69-92B0-E046-97BA-4E82B10928BA}" dt="2024-03-15T14:52:37.308" v="94"/>
          <ac:spMkLst>
            <pc:docMk/>
            <pc:sldMasterMk cId="1469136985" sldId="2147483660"/>
            <ac:spMk id="11" creationId="{8A5C0CC8-5FAD-BDEF-F826-31CB773F1A7D}"/>
          </ac:spMkLst>
        </pc:spChg>
        <pc:grpChg chg="add del mod">
          <ac:chgData name="FOURNERET Laetitia" userId="1255ee0b-20db-477f-9bb6-c7ea6468f42f" providerId="ADAL" clId="{FC614F69-92B0-E046-97BA-4E82B10928BA}" dt="2024-03-27T08:27:49.037" v="238" actId="478"/>
          <ac:grpSpMkLst>
            <pc:docMk/>
            <pc:sldMasterMk cId="1469136985" sldId="2147483660"/>
            <ac:grpSpMk id="9" creationId="{C2478585-C143-4746-F89E-72E56ECA810F}"/>
          </ac:grpSpMkLst>
        </pc:grpChg>
        <pc:picChg chg="add mod">
          <ac:chgData name="FOURNERET Laetitia" userId="1255ee0b-20db-477f-9bb6-c7ea6468f42f" providerId="ADAL" clId="{FC614F69-92B0-E046-97BA-4E82B10928BA}" dt="2024-03-15T14:52:43.317" v="95" actId="167"/>
          <ac:picMkLst>
            <pc:docMk/>
            <pc:sldMasterMk cId="1469136985" sldId="2147483660"/>
            <ac:picMk id="8" creationId="{CD2E172D-8398-8E2E-2CE2-85BD7564BEE9}"/>
          </ac:picMkLst>
        </pc:picChg>
        <pc:sldLayoutChg chg="modSp mod">
          <pc:chgData name="FOURNERET Laetitia" userId="1255ee0b-20db-477f-9bb6-c7ea6468f42f" providerId="ADAL" clId="{FC614F69-92B0-E046-97BA-4E82B10928BA}" dt="2024-03-15T14:57:34.189" v="115" actId="1076"/>
          <pc:sldLayoutMkLst>
            <pc:docMk/>
            <pc:sldMasterMk cId="1469136985" sldId="2147483660"/>
            <pc:sldLayoutMk cId="498319956" sldId="2147483661"/>
          </pc:sldLayoutMkLst>
          <pc:spChg chg="mod">
            <ac:chgData name="FOURNERET Laetitia" userId="1255ee0b-20db-477f-9bb6-c7ea6468f42f" providerId="ADAL" clId="{FC614F69-92B0-E046-97BA-4E82B10928BA}" dt="2024-03-15T14:57:34.189" v="115" actId="1076"/>
            <ac:spMkLst>
              <pc:docMk/>
              <pc:sldMasterMk cId="1469136985" sldId="2147483660"/>
              <pc:sldLayoutMk cId="498319956" sldId="2147483661"/>
              <ac:spMk id="2" creationId="{00000000-0000-0000-0000-000000000000}"/>
            </ac:spMkLst>
          </pc:spChg>
          <pc:spChg chg="mod">
            <ac:chgData name="FOURNERET Laetitia" userId="1255ee0b-20db-477f-9bb6-c7ea6468f42f" providerId="ADAL" clId="{FC614F69-92B0-E046-97BA-4E82B10928BA}" dt="2024-03-15T14:57:34.189" v="115" actId="1076"/>
            <ac:spMkLst>
              <pc:docMk/>
              <pc:sldMasterMk cId="1469136985" sldId="2147483660"/>
              <pc:sldLayoutMk cId="498319956" sldId="2147483661"/>
              <ac:spMk id="3" creationId="{00000000-0000-0000-0000-000000000000}"/>
            </ac:spMkLst>
          </pc:spChg>
        </pc:sldLayoutChg>
        <pc:sldLayoutChg chg="modSp mod">
          <pc:chgData name="FOURNERET Laetitia" userId="1255ee0b-20db-477f-9bb6-c7ea6468f42f" providerId="ADAL" clId="{FC614F69-92B0-E046-97BA-4E82B10928BA}" dt="2024-03-15T14:57:44.083" v="116" actId="1076"/>
          <pc:sldLayoutMkLst>
            <pc:docMk/>
            <pc:sldMasterMk cId="1469136985" sldId="2147483660"/>
            <pc:sldLayoutMk cId="3969968339" sldId="2147483663"/>
          </pc:sldLayoutMkLst>
          <pc:spChg chg="mod">
            <ac:chgData name="FOURNERET Laetitia" userId="1255ee0b-20db-477f-9bb6-c7ea6468f42f" providerId="ADAL" clId="{FC614F69-92B0-E046-97BA-4E82B10928BA}" dt="2024-03-15T14:57:44.083" v="116" actId="1076"/>
            <ac:spMkLst>
              <pc:docMk/>
              <pc:sldMasterMk cId="1469136985" sldId="2147483660"/>
              <pc:sldLayoutMk cId="3969968339" sldId="2147483663"/>
              <ac:spMk id="2" creationId="{00000000-0000-0000-0000-000000000000}"/>
            </ac:spMkLst>
          </pc:spChg>
          <pc:spChg chg="mod">
            <ac:chgData name="FOURNERET Laetitia" userId="1255ee0b-20db-477f-9bb6-c7ea6468f42f" providerId="ADAL" clId="{FC614F69-92B0-E046-97BA-4E82B10928BA}" dt="2024-03-15T14:57:44.083" v="116" actId="1076"/>
            <ac:spMkLst>
              <pc:docMk/>
              <pc:sldMasterMk cId="1469136985" sldId="2147483660"/>
              <pc:sldLayoutMk cId="3969968339" sldId="2147483663"/>
              <ac:spMk id="3" creationId="{00000000-0000-0000-0000-000000000000}"/>
            </ac:spMkLst>
          </pc:spChg>
        </pc:sldLayoutChg>
        <pc:sldLayoutChg chg="del">
          <pc:chgData name="FOURNERET Laetitia" userId="1255ee0b-20db-477f-9bb6-c7ea6468f42f" providerId="ADAL" clId="{FC614F69-92B0-E046-97BA-4E82B10928BA}" dt="2024-03-15T14:59:03.823" v="120" actId="2696"/>
          <pc:sldLayoutMkLst>
            <pc:docMk/>
            <pc:sldMasterMk cId="1469136985" sldId="2147483660"/>
            <pc:sldLayoutMk cId="2156469767" sldId="2147483666"/>
          </pc:sldLayoutMkLst>
        </pc:sldLayoutChg>
        <pc:sldLayoutChg chg="del">
          <pc:chgData name="FOURNERET Laetitia" userId="1255ee0b-20db-477f-9bb6-c7ea6468f42f" providerId="ADAL" clId="{FC614F69-92B0-E046-97BA-4E82B10928BA}" dt="2024-03-15T14:59:04.557" v="121" actId="2696"/>
          <pc:sldLayoutMkLst>
            <pc:docMk/>
            <pc:sldMasterMk cId="1469136985" sldId="2147483660"/>
            <pc:sldLayoutMk cId="1257481295" sldId="2147483667"/>
          </pc:sldLayoutMkLst>
        </pc:sldLayoutChg>
        <pc:sldLayoutChg chg="del">
          <pc:chgData name="FOURNERET Laetitia" userId="1255ee0b-20db-477f-9bb6-c7ea6468f42f" providerId="ADAL" clId="{FC614F69-92B0-E046-97BA-4E82B10928BA}" dt="2024-03-15T14:58:52.952" v="119" actId="2696"/>
          <pc:sldLayoutMkLst>
            <pc:docMk/>
            <pc:sldMasterMk cId="1469136985" sldId="2147483660"/>
            <pc:sldLayoutMk cId="2115583037" sldId="2147483670"/>
          </pc:sldLayoutMkLst>
        </pc:sldLayoutChg>
        <pc:sldLayoutChg chg="addSp delSp modSp del mod">
          <pc:chgData name="FOURNERET Laetitia" userId="1255ee0b-20db-477f-9bb6-c7ea6468f42f" providerId="ADAL" clId="{FC614F69-92B0-E046-97BA-4E82B10928BA}" dt="2024-03-15T15:00:22.248" v="126" actId="2696"/>
          <pc:sldLayoutMkLst>
            <pc:docMk/>
            <pc:sldMasterMk cId="1469136985" sldId="2147483660"/>
            <pc:sldLayoutMk cId="4107847807" sldId="2147483670"/>
          </pc:sldLayoutMkLst>
          <pc:spChg chg="del">
            <ac:chgData name="FOURNERET Laetitia" userId="1255ee0b-20db-477f-9bb6-c7ea6468f42f" providerId="ADAL" clId="{FC614F69-92B0-E046-97BA-4E82B10928BA}" dt="2024-03-15T15:00:08.174" v="122" actId="478"/>
            <ac:spMkLst>
              <pc:docMk/>
              <pc:sldMasterMk cId="1469136985" sldId="2147483660"/>
              <pc:sldLayoutMk cId="4107847807" sldId="2147483670"/>
              <ac:spMk id="2" creationId="{00000000-0000-0000-0000-000000000000}"/>
            </ac:spMkLst>
          </pc:spChg>
          <pc:spChg chg="add del">
            <ac:chgData name="FOURNERET Laetitia" userId="1255ee0b-20db-477f-9bb6-c7ea6468f42f" providerId="ADAL" clId="{FC614F69-92B0-E046-97BA-4E82B10928BA}" dt="2024-03-15T15:00:16.496" v="123" actId="11529"/>
            <ac:spMkLst>
              <pc:docMk/>
              <pc:sldMasterMk cId="1469136985" sldId="2147483660"/>
              <pc:sldLayoutMk cId="4107847807" sldId="2147483670"/>
              <ac:spMk id="7" creationId="{7D8D0B2C-4955-9431-6CA1-E92BC7FFC56E}"/>
            </ac:spMkLst>
          </pc:spChg>
          <pc:spChg chg="add del mod">
            <ac:chgData name="FOURNERET Laetitia" userId="1255ee0b-20db-477f-9bb6-c7ea6468f42f" providerId="ADAL" clId="{FC614F69-92B0-E046-97BA-4E82B10928BA}" dt="2024-03-15T15:00:20.266" v="125" actId="478"/>
            <ac:spMkLst>
              <pc:docMk/>
              <pc:sldMasterMk cId="1469136985" sldId="2147483660"/>
              <pc:sldLayoutMk cId="4107847807" sldId="2147483670"/>
              <ac:spMk id="8" creationId="{28FC54BD-C3EB-2196-32CC-F1C0D0CC90C5}"/>
            </ac:spMkLst>
          </pc:spChg>
        </pc:sldLayoutChg>
        <pc:sldLayoutChg chg="del">
          <pc:chgData name="FOURNERET Laetitia" userId="1255ee0b-20db-477f-9bb6-c7ea6468f42f" providerId="ADAL" clId="{FC614F69-92B0-E046-97BA-4E82B10928BA}" dt="2024-03-15T14:58:51.287" v="118" actId="2696"/>
          <pc:sldLayoutMkLst>
            <pc:docMk/>
            <pc:sldMasterMk cId="1469136985" sldId="2147483660"/>
            <pc:sldLayoutMk cId="923329244" sldId="2147483671"/>
          </pc:sldLayoutMkLst>
        </pc:sldLayoutChg>
      </pc:sldMasterChg>
      <pc:sldMasterChg chg="delSp modSp mod modSldLayout">
        <pc:chgData name="FOURNERET Laetitia" userId="1255ee0b-20db-477f-9bb6-c7ea6468f42f" providerId="ADAL" clId="{FC614F69-92B0-E046-97BA-4E82B10928BA}" dt="2024-03-27T08:27:45.532" v="236" actId="478"/>
        <pc:sldMasterMkLst>
          <pc:docMk/>
          <pc:sldMasterMk cId="3684384353" sldId="2147483670"/>
        </pc:sldMasterMkLst>
        <pc:spChg chg="mod">
          <ac:chgData name="FOURNERET Laetitia" userId="1255ee0b-20db-477f-9bb6-c7ea6468f42f" providerId="ADAL" clId="{FC614F69-92B0-E046-97BA-4E82B10928BA}" dt="2024-03-15T15:00:46.601" v="128" actId="207"/>
          <ac:spMkLst>
            <pc:docMk/>
            <pc:sldMasterMk cId="3684384353" sldId="2147483670"/>
            <ac:spMk id="2" creationId="{00000000-0000-0000-0000-000000000000}"/>
          </ac:spMkLst>
        </pc:spChg>
        <pc:spChg chg="mod">
          <ac:chgData name="FOURNERET Laetitia" userId="1255ee0b-20db-477f-9bb6-c7ea6468f42f" providerId="ADAL" clId="{FC614F69-92B0-E046-97BA-4E82B10928BA}" dt="2024-03-15T15:00:53.657" v="131" actId="207"/>
          <ac:spMkLst>
            <pc:docMk/>
            <pc:sldMasterMk cId="3684384353" sldId="2147483670"/>
            <ac:spMk id="3" creationId="{00000000-0000-0000-0000-000000000000}"/>
          </ac:spMkLst>
        </pc:spChg>
        <pc:spChg chg="mod">
          <ac:chgData name="FOURNERET Laetitia" userId="1255ee0b-20db-477f-9bb6-c7ea6468f42f" providerId="ADAL" clId="{FC614F69-92B0-E046-97BA-4E82B10928BA}" dt="2024-03-15T15:01:00.643" v="132" actId="207"/>
          <ac:spMkLst>
            <pc:docMk/>
            <pc:sldMasterMk cId="3684384353" sldId="2147483670"/>
            <ac:spMk id="4" creationId="{00000000-0000-0000-0000-000000000000}"/>
          </ac:spMkLst>
        </pc:spChg>
        <pc:spChg chg="mod">
          <ac:chgData name="FOURNERET Laetitia" userId="1255ee0b-20db-477f-9bb6-c7ea6468f42f" providerId="ADAL" clId="{FC614F69-92B0-E046-97BA-4E82B10928BA}" dt="2024-03-15T15:01:07.108" v="133" actId="207"/>
          <ac:spMkLst>
            <pc:docMk/>
            <pc:sldMasterMk cId="3684384353" sldId="2147483670"/>
            <ac:spMk id="5" creationId="{00000000-0000-0000-0000-000000000000}"/>
          </ac:spMkLst>
        </pc:spChg>
        <pc:spChg chg="mod">
          <ac:chgData name="FOURNERET Laetitia" userId="1255ee0b-20db-477f-9bb6-c7ea6468f42f" providerId="ADAL" clId="{FC614F69-92B0-E046-97BA-4E82B10928BA}" dt="2024-03-15T15:01:11.549" v="134" actId="207"/>
          <ac:spMkLst>
            <pc:docMk/>
            <pc:sldMasterMk cId="3684384353" sldId="2147483670"/>
            <ac:spMk id="6" creationId="{00000000-0000-0000-0000-000000000000}"/>
          </ac:spMkLst>
        </pc:spChg>
        <pc:spChg chg="mod">
          <ac:chgData name="FOURNERET Laetitia" userId="1255ee0b-20db-477f-9bb6-c7ea6468f42f" providerId="ADAL" clId="{FC614F69-92B0-E046-97BA-4E82B10928BA}" dt="2024-03-15T15:00:51.114" v="130" actId="207"/>
          <ac:spMkLst>
            <pc:docMk/>
            <pc:sldMasterMk cId="3684384353" sldId="2147483670"/>
            <ac:spMk id="7" creationId="{BC34BDF8-934B-01A0-179C-E6DDADF0E967}"/>
          </ac:spMkLst>
        </pc:spChg>
        <pc:grpChg chg="del mod">
          <ac:chgData name="FOURNERET Laetitia" userId="1255ee0b-20db-477f-9bb6-c7ea6468f42f" providerId="ADAL" clId="{FC614F69-92B0-E046-97BA-4E82B10928BA}" dt="2024-03-27T08:27:45.532" v="236" actId="478"/>
          <ac:grpSpMkLst>
            <pc:docMk/>
            <pc:sldMasterMk cId="3684384353" sldId="2147483670"/>
            <ac:grpSpMk id="9" creationId="{C2478585-C143-4746-F89E-72E56ECA810F}"/>
          </ac:grpSpMkLst>
        </pc:grpChg>
        <pc:sldLayoutChg chg="modSp">
          <pc:chgData name="FOURNERET Laetitia" userId="1255ee0b-20db-477f-9bb6-c7ea6468f42f" providerId="ADAL" clId="{FC614F69-92B0-E046-97BA-4E82B10928BA}" dt="2024-03-27T08:27:41.908" v="234" actId="735"/>
          <pc:sldLayoutMkLst>
            <pc:docMk/>
            <pc:sldMasterMk cId="3684384353" sldId="2147483670"/>
            <pc:sldLayoutMk cId="1021146514" sldId="2147483672"/>
          </pc:sldLayoutMkLst>
        </pc:sldLayoutChg>
      </pc:sldMasterChg>
      <pc:sldMasterChg chg="delSp modSp mod delSldLayout modSldLayout">
        <pc:chgData name="FOURNERET Laetitia" userId="1255ee0b-20db-477f-9bb6-c7ea6468f42f" providerId="ADAL" clId="{FC614F69-92B0-E046-97BA-4E82B10928BA}" dt="2024-03-28T10:59:47.359" v="289" actId="1076"/>
        <pc:sldMasterMkLst>
          <pc:docMk/>
          <pc:sldMasterMk cId="2616919555" sldId="2147483678"/>
        </pc:sldMasterMkLst>
        <pc:spChg chg="del">
          <ac:chgData name="FOURNERET Laetitia" userId="1255ee0b-20db-477f-9bb6-c7ea6468f42f" providerId="ADAL" clId="{FC614F69-92B0-E046-97BA-4E82B10928BA}" dt="2024-03-15T15:02:32.029" v="153" actId="478"/>
          <ac:spMkLst>
            <pc:docMk/>
            <pc:sldMasterMk cId="2616919555" sldId="2147483678"/>
            <ac:spMk id="7" creationId="{BC34BDF8-934B-01A0-179C-E6DDADF0E967}"/>
          </ac:spMkLst>
        </pc:spChg>
        <pc:grpChg chg="del mod">
          <ac:chgData name="FOURNERET Laetitia" userId="1255ee0b-20db-477f-9bb6-c7ea6468f42f" providerId="ADAL" clId="{FC614F69-92B0-E046-97BA-4E82B10928BA}" dt="2024-03-15T15:02:43.213" v="156" actId="478"/>
          <ac:grpSpMkLst>
            <pc:docMk/>
            <pc:sldMasterMk cId="2616919555" sldId="2147483678"/>
            <ac:grpSpMk id="9" creationId="{C2478585-C143-4746-F89E-72E56ECA810F}"/>
          </ac:grpSpMkLst>
        </pc:grpChg>
        <pc:picChg chg="mod">
          <ac:chgData name="FOURNERET Laetitia" userId="1255ee0b-20db-477f-9bb6-c7ea6468f42f" providerId="ADAL" clId="{FC614F69-92B0-E046-97BA-4E82B10928BA}" dt="2024-03-28T10:59:47.359" v="289" actId="1076"/>
          <ac:picMkLst>
            <pc:docMk/>
            <pc:sldMasterMk cId="2616919555" sldId="2147483678"/>
            <ac:picMk id="8" creationId="{CD2E172D-8398-8E2E-2CE2-85BD7564BEE9}"/>
          </ac:picMkLst>
        </pc:picChg>
        <pc:sldLayoutChg chg="addSp delSp modSp mod">
          <pc:chgData name="FOURNERET Laetitia" userId="1255ee0b-20db-477f-9bb6-c7ea6468f42f" providerId="ADAL" clId="{FC614F69-92B0-E046-97BA-4E82B10928BA}" dt="2024-03-27T08:27:52.548" v="239" actId="478"/>
          <pc:sldLayoutMkLst>
            <pc:docMk/>
            <pc:sldMasterMk cId="2616919555" sldId="2147483678"/>
            <pc:sldLayoutMk cId="1847783835" sldId="2147483679"/>
          </pc:sldLayoutMkLst>
          <pc:spChg chg="del">
            <ac:chgData name="FOURNERET Laetitia" userId="1255ee0b-20db-477f-9bb6-c7ea6468f42f" providerId="ADAL" clId="{FC614F69-92B0-E046-97BA-4E82B10928BA}" dt="2024-03-15T15:02:09.596" v="145" actId="478"/>
            <ac:spMkLst>
              <pc:docMk/>
              <pc:sldMasterMk cId="2616919555" sldId="2147483678"/>
              <pc:sldLayoutMk cId="1847783835" sldId="2147483679"/>
              <ac:spMk id="2" creationId="{00000000-0000-0000-0000-000000000000}"/>
            </ac:spMkLst>
          </pc:spChg>
          <pc:spChg chg="del">
            <ac:chgData name="FOURNERET Laetitia" userId="1255ee0b-20db-477f-9bb6-c7ea6468f42f" providerId="ADAL" clId="{FC614F69-92B0-E046-97BA-4E82B10928BA}" dt="2024-03-15T15:02:11.104" v="146" actId="478"/>
            <ac:spMkLst>
              <pc:docMk/>
              <pc:sldMasterMk cId="2616919555" sldId="2147483678"/>
              <pc:sldLayoutMk cId="1847783835" sldId="2147483679"/>
              <ac:spMk id="3" creationId="{00000000-0000-0000-0000-000000000000}"/>
            </ac:spMkLst>
          </pc:spChg>
          <pc:spChg chg="del">
            <ac:chgData name="FOURNERET Laetitia" userId="1255ee0b-20db-477f-9bb6-c7ea6468f42f" providerId="ADAL" clId="{FC614F69-92B0-E046-97BA-4E82B10928BA}" dt="2024-03-15T15:02:13.014" v="147" actId="478"/>
            <ac:spMkLst>
              <pc:docMk/>
              <pc:sldMasterMk cId="2616919555" sldId="2147483678"/>
              <pc:sldLayoutMk cId="1847783835" sldId="2147483679"/>
              <ac:spMk id="4" creationId="{00000000-0000-0000-0000-000000000000}"/>
            </ac:spMkLst>
          </pc:spChg>
          <pc:spChg chg="del">
            <ac:chgData name="FOURNERET Laetitia" userId="1255ee0b-20db-477f-9bb6-c7ea6468f42f" providerId="ADAL" clId="{FC614F69-92B0-E046-97BA-4E82B10928BA}" dt="2024-03-15T15:02:13.623" v="148" actId="478"/>
            <ac:spMkLst>
              <pc:docMk/>
              <pc:sldMasterMk cId="2616919555" sldId="2147483678"/>
              <pc:sldLayoutMk cId="1847783835" sldId="2147483679"/>
              <ac:spMk id="5" creationId="{00000000-0000-0000-0000-000000000000}"/>
            </ac:spMkLst>
          </pc:spChg>
          <pc:spChg chg="del">
            <ac:chgData name="FOURNERET Laetitia" userId="1255ee0b-20db-477f-9bb6-c7ea6468f42f" providerId="ADAL" clId="{FC614F69-92B0-E046-97BA-4E82B10928BA}" dt="2024-03-15T15:02:14.274" v="149" actId="478"/>
            <ac:spMkLst>
              <pc:docMk/>
              <pc:sldMasterMk cId="2616919555" sldId="2147483678"/>
              <pc:sldLayoutMk cId="1847783835" sldId="2147483679"/>
              <ac:spMk id="6" creationId="{00000000-0000-0000-0000-000000000000}"/>
            </ac:spMkLst>
          </pc:spChg>
          <pc:spChg chg="add del">
            <ac:chgData name="FOURNERET Laetitia" userId="1255ee0b-20db-477f-9bb6-c7ea6468f42f" providerId="ADAL" clId="{FC614F69-92B0-E046-97BA-4E82B10928BA}" dt="2024-03-15T15:02:23.152" v="150" actId="11529"/>
            <ac:spMkLst>
              <pc:docMk/>
              <pc:sldMasterMk cId="2616919555" sldId="2147483678"/>
              <pc:sldLayoutMk cId="1847783835" sldId="2147483679"/>
              <ac:spMk id="7" creationId="{1DD13F20-E640-7EC8-CB91-EB149320A9BE}"/>
            </ac:spMkLst>
          </pc:spChg>
          <pc:spChg chg="add mod">
            <ac:chgData name="FOURNERET Laetitia" userId="1255ee0b-20db-477f-9bb6-c7ea6468f42f" providerId="ADAL" clId="{FC614F69-92B0-E046-97BA-4E82B10928BA}" dt="2024-03-15T15:02:29.483" v="152" actId="14100"/>
            <ac:spMkLst>
              <pc:docMk/>
              <pc:sldMasterMk cId="2616919555" sldId="2147483678"/>
              <pc:sldLayoutMk cId="1847783835" sldId="2147483679"/>
              <ac:spMk id="8" creationId="{B3F16686-A8C2-D17F-802D-A6633B38421C}"/>
            </ac:spMkLst>
          </pc:spChg>
          <pc:spChg chg="mod">
            <ac:chgData name="FOURNERET Laetitia" userId="1255ee0b-20db-477f-9bb6-c7ea6468f42f" providerId="ADAL" clId="{FC614F69-92B0-E046-97BA-4E82B10928BA}" dt="2024-03-15T15:02:38.065" v="154"/>
            <ac:spMkLst>
              <pc:docMk/>
              <pc:sldMasterMk cId="2616919555" sldId="2147483678"/>
              <pc:sldLayoutMk cId="1847783835" sldId="2147483679"/>
              <ac:spMk id="10" creationId="{E584BF65-E848-42A1-42A3-42FE6AC1E525}"/>
            </ac:spMkLst>
          </pc:spChg>
          <pc:spChg chg="mod">
            <ac:chgData name="FOURNERET Laetitia" userId="1255ee0b-20db-477f-9bb6-c7ea6468f42f" providerId="ADAL" clId="{FC614F69-92B0-E046-97BA-4E82B10928BA}" dt="2024-03-15T15:02:38.065" v="154"/>
            <ac:spMkLst>
              <pc:docMk/>
              <pc:sldMasterMk cId="2616919555" sldId="2147483678"/>
              <pc:sldLayoutMk cId="1847783835" sldId="2147483679"/>
              <ac:spMk id="11" creationId="{EBE25CDE-98DB-1429-78AA-FCFAAC79C4BA}"/>
            </ac:spMkLst>
          </pc:spChg>
          <pc:grpChg chg="add del mod">
            <ac:chgData name="FOURNERET Laetitia" userId="1255ee0b-20db-477f-9bb6-c7ea6468f42f" providerId="ADAL" clId="{FC614F69-92B0-E046-97BA-4E82B10928BA}" dt="2024-03-27T08:27:52.548" v="239" actId="478"/>
            <ac:grpSpMkLst>
              <pc:docMk/>
              <pc:sldMasterMk cId="2616919555" sldId="2147483678"/>
              <pc:sldLayoutMk cId="1847783835" sldId="2147483679"/>
              <ac:grpSpMk id="9" creationId="{2777F0B5-A174-8CF7-4B08-0C0B3B4CF001}"/>
            </ac:grpSpMkLst>
          </pc:grpChg>
        </pc:sldLayoutChg>
        <pc:sldLayoutChg chg="del">
          <pc:chgData name="FOURNERET Laetitia" userId="1255ee0b-20db-477f-9bb6-c7ea6468f42f" providerId="ADAL" clId="{FC614F69-92B0-E046-97BA-4E82B10928BA}" dt="2024-03-15T15:02:06.917" v="144" actId="2696"/>
          <pc:sldLayoutMkLst>
            <pc:docMk/>
            <pc:sldMasterMk cId="2616919555" sldId="2147483678"/>
            <pc:sldLayoutMk cId="3846675234" sldId="2147483680"/>
          </pc:sldLayoutMkLst>
        </pc:sldLayoutChg>
        <pc:sldLayoutChg chg="del">
          <pc:chgData name="FOURNERET Laetitia" userId="1255ee0b-20db-477f-9bb6-c7ea6468f42f" providerId="ADAL" clId="{FC614F69-92B0-E046-97BA-4E82B10928BA}" dt="2024-03-15T15:02:05.677" v="143" actId="2696"/>
          <pc:sldLayoutMkLst>
            <pc:docMk/>
            <pc:sldMasterMk cId="2616919555" sldId="2147483678"/>
            <pc:sldLayoutMk cId="1531460169" sldId="2147483681"/>
          </pc:sldLayoutMkLst>
        </pc:sldLayoutChg>
        <pc:sldLayoutChg chg="del">
          <pc:chgData name="FOURNERET Laetitia" userId="1255ee0b-20db-477f-9bb6-c7ea6468f42f" providerId="ADAL" clId="{FC614F69-92B0-E046-97BA-4E82B10928BA}" dt="2024-03-15T15:02:05.322" v="142" actId="2696"/>
          <pc:sldLayoutMkLst>
            <pc:docMk/>
            <pc:sldMasterMk cId="2616919555" sldId="2147483678"/>
            <pc:sldLayoutMk cId="193276327" sldId="2147483682"/>
          </pc:sldLayoutMkLst>
        </pc:sldLayoutChg>
        <pc:sldLayoutChg chg="del">
          <pc:chgData name="FOURNERET Laetitia" userId="1255ee0b-20db-477f-9bb6-c7ea6468f42f" providerId="ADAL" clId="{FC614F69-92B0-E046-97BA-4E82B10928BA}" dt="2024-03-15T15:02:04.125" v="141" actId="2696"/>
          <pc:sldLayoutMkLst>
            <pc:docMk/>
            <pc:sldMasterMk cId="2616919555" sldId="2147483678"/>
            <pc:sldLayoutMk cId="801945820" sldId="2147483683"/>
          </pc:sldLayoutMkLst>
        </pc:sldLayoutChg>
        <pc:sldLayoutChg chg="del">
          <pc:chgData name="FOURNERET Laetitia" userId="1255ee0b-20db-477f-9bb6-c7ea6468f42f" providerId="ADAL" clId="{FC614F69-92B0-E046-97BA-4E82B10928BA}" dt="2024-03-15T15:02:03.631" v="140" actId="2696"/>
          <pc:sldLayoutMkLst>
            <pc:docMk/>
            <pc:sldMasterMk cId="2616919555" sldId="2147483678"/>
            <pc:sldLayoutMk cId="1377706247" sldId="2147483684"/>
          </pc:sldLayoutMkLst>
        </pc:sldLayoutChg>
        <pc:sldLayoutChg chg="del">
          <pc:chgData name="FOURNERET Laetitia" userId="1255ee0b-20db-477f-9bb6-c7ea6468f42f" providerId="ADAL" clId="{FC614F69-92B0-E046-97BA-4E82B10928BA}" dt="2024-03-15T15:02:03.143" v="139" actId="2696"/>
          <pc:sldLayoutMkLst>
            <pc:docMk/>
            <pc:sldMasterMk cId="2616919555" sldId="2147483678"/>
            <pc:sldLayoutMk cId="721552288" sldId="2147483685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3F16686-A8C2-D17F-802D-A6633B3842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6575" y="1054100"/>
            <a:ext cx="10155238" cy="1406525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77838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762">
          <p15:clr>
            <a:srgbClr val="FBAE40"/>
          </p15:clr>
        </p15:guide>
        <p15:guide id="2" pos="336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28/03/2024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1465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762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50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50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>
                    <a:tint val="82000"/>
                  </a:schemeClr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82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82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28/03/2024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0752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28/03/2024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228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28/03/2024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21807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28/03/2024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4253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28/03/2024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9111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7474" y="2434638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7474" y="7901403"/>
            <a:ext cx="9154865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28/03/2024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199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762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28/03/2024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048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50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50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>
                    <a:tint val="82000"/>
                  </a:schemeClr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82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82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28/03/2024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9968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28/03/2024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1370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28/03/2024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0032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28/03/2024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3529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28/03/2024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7940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7474" y="2434638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7474" y="7901403"/>
            <a:ext cx="9154865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28/03/2024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15509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762">
          <p15:clr>
            <a:srgbClr val="FBAE40"/>
          </p15:clr>
        </p15:guide>
        <p15:guide id="2" pos="336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Police, Graphique, logo, texte&#10;&#10;Description générée automatiquement">
            <a:extLst>
              <a:ext uri="{FF2B5EF4-FFF2-40B4-BE49-F238E27FC236}">
                <a16:creationId xmlns:a16="http://schemas.microsoft.com/office/drawing/2014/main" id="{CD2E172D-8398-8E2E-2CE2-85BD7564BEE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08749" y="301083"/>
            <a:ext cx="2724179" cy="71367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50" y="1448435"/>
            <a:ext cx="9221689" cy="2278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50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650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 b="0" i="0">
                <a:solidFill>
                  <a:schemeClr val="tx1">
                    <a:tint val="82000"/>
                  </a:schemeClr>
                </a:solidFill>
                <a:latin typeface="Crimson Pro" pitchFamily="2" charset="77"/>
              </a:defRPr>
            </a:lvl1pPr>
          </a:lstStyle>
          <a:p>
            <a:fld id="{5D151D01-1C93-344C-B05C-F3944762C1B4}" type="datetimeFigureOut">
              <a:rPr lang="fr-FR" smtClean="0"/>
              <a:pPr/>
              <a:t>28/03/2024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97251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82000"/>
                  </a:schemeClr>
                </a:solidFill>
                <a:latin typeface="Crimson Pro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6681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82000"/>
                  </a:schemeClr>
                </a:solidFill>
                <a:latin typeface="Crimson Pro" pitchFamily="2" charset="77"/>
              </a:defRPr>
            </a:lvl1pPr>
          </a:lstStyle>
          <a:p>
            <a:fld id="{CA260DD7-62C8-D841-B4F2-A205742C6A78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6919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b="1" i="0" kern="1200">
          <a:solidFill>
            <a:schemeClr val="tx1"/>
          </a:solidFill>
          <a:latin typeface="Raleway" pitchFamily="2" charset="77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b="0" i="0" kern="1200">
          <a:solidFill>
            <a:schemeClr val="tx1"/>
          </a:solidFill>
          <a:latin typeface="Raleway Medium" pitchFamily="2" charset="77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b="1" i="0" kern="1200">
          <a:solidFill>
            <a:schemeClr val="tx1"/>
          </a:solidFill>
          <a:latin typeface="Crimson Pro SemiBold" pitchFamily="2" charset="77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b="0" i="0" kern="1200">
          <a:solidFill>
            <a:schemeClr val="tx1"/>
          </a:solidFill>
          <a:latin typeface="Crimson Pro" pitchFamily="2" charset="77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b="0" i="0" kern="1200">
          <a:solidFill>
            <a:schemeClr val="tx1"/>
          </a:solidFill>
          <a:latin typeface="Raleway Light" pitchFamily="2" charset="77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b="0" i="0" kern="1200">
          <a:solidFill>
            <a:schemeClr val="tx1"/>
          </a:solidFill>
          <a:latin typeface="Crimson Pro ExtraLight" pitchFamily="2" charset="77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62" userDrawn="1">
          <p15:clr>
            <a:srgbClr val="F26B43"/>
          </p15:clr>
        </p15:guide>
        <p15:guide id="2" pos="336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C34BDF8-934B-01A0-179C-E6DDADF0E967}"/>
              </a:ext>
            </a:extLst>
          </p:cNvPr>
          <p:cNvSpPr/>
          <p:nvPr userDrawn="1"/>
        </p:nvSpPr>
        <p:spPr>
          <a:xfrm>
            <a:off x="540000" y="1080001"/>
            <a:ext cx="10151809" cy="140393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 descr="Une image contenant Police, Graphique, logo, texte&#10;&#10;Description générée automatiquement">
            <a:extLst>
              <a:ext uri="{FF2B5EF4-FFF2-40B4-BE49-F238E27FC236}">
                <a16:creationId xmlns:a16="http://schemas.microsoft.com/office/drawing/2014/main" id="{CD2E172D-8398-8E2E-2CE2-85BD7564BEE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508749" y="301083"/>
            <a:ext cx="2724179" cy="71367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50" y="1448435"/>
            <a:ext cx="9221689" cy="2278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50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650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 b="0" i="0">
                <a:solidFill>
                  <a:schemeClr val="tx1">
                    <a:tint val="82000"/>
                  </a:schemeClr>
                </a:solidFill>
                <a:latin typeface="Crimson Pro" pitchFamily="2" charset="77"/>
              </a:defRPr>
            </a:lvl1pPr>
          </a:lstStyle>
          <a:p>
            <a:fld id="{5D151D01-1C93-344C-B05C-F3944762C1B4}" type="datetimeFigureOut">
              <a:rPr lang="fr-FR" smtClean="0"/>
              <a:pPr/>
              <a:t>28/03/2024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97251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82000"/>
                  </a:schemeClr>
                </a:solidFill>
                <a:latin typeface="Crimson Pro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6681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82000"/>
                  </a:schemeClr>
                </a:solidFill>
                <a:latin typeface="Crimson Pro" pitchFamily="2" charset="77"/>
              </a:defRPr>
            </a:lvl1pPr>
          </a:lstStyle>
          <a:p>
            <a:fld id="{CA260DD7-62C8-D841-B4F2-A205742C6A78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9136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8" r:id="rId6"/>
    <p:sldLayoutId id="2147483669" r:id="rId7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b="1" i="0" kern="1200">
          <a:solidFill>
            <a:schemeClr val="tx1"/>
          </a:solidFill>
          <a:latin typeface="Raleway" pitchFamily="2" charset="77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b="0" i="0" kern="1200">
          <a:solidFill>
            <a:schemeClr val="tx1"/>
          </a:solidFill>
          <a:latin typeface="Raleway Medium" pitchFamily="2" charset="77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b="1" i="0" kern="1200">
          <a:solidFill>
            <a:schemeClr val="tx1"/>
          </a:solidFill>
          <a:latin typeface="Crimson Pro SemiBold" pitchFamily="2" charset="77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b="0" i="0" kern="1200">
          <a:solidFill>
            <a:schemeClr val="tx1"/>
          </a:solidFill>
          <a:latin typeface="Crimson Pro" pitchFamily="2" charset="77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b="0" i="0" kern="1200">
          <a:solidFill>
            <a:schemeClr val="tx1"/>
          </a:solidFill>
          <a:latin typeface="Raleway Light" pitchFamily="2" charset="77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b="0" i="0" kern="1200">
          <a:solidFill>
            <a:schemeClr val="tx1"/>
          </a:solidFill>
          <a:latin typeface="Crimson Pro ExtraLight" pitchFamily="2" charset="77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C34BDF8-934B-01A0-179C-E6DDADF0E967}"/>
              </a:ext>
            </a:extLst>
          </p:cNvPr>
          <p:cNvSpPr/>
          <p:nvPr userDrawn="1"/>
        </p:nvSpPr>
        <p:spPr>
          <a:xfrm>
            <a:off x="540000" y="1080001"/>
            <a:ext cx="10151809" cy="14039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pic>
        <p:nvPicPr>
          <p:cNvPr id="8" name="Image 7" descr="Une image contenant Police, Graphique, logo, texte&#10;&#10;Description générée automatiquement">
            <a:extLst>
              <a:ext uri="{FF2B5EF4-FFF2-40B4-BE49-F238E27FC236}">
                <a16:creationId xmlns:a16="http://schemas.microsoft.com/office/drawing/2014/main" id="{CD2E172D-8398-8E2E-2CE2-85BD7564BEE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508749" y="301083"/>
            <a:ext cx="2724179" cy="71367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50" y="1448435"/>
            <a:ext cx="9221689" cy="2278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50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650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 b="0" i="0">
                <a:solidFill>
                  <a:schemeClr val="bg1"/>
                </a:solidFill>
                <a:latin typeface="Crimson Pro" pitchFamily="2" charset="77"/>
              </a:defRPr>
            </a:lvl1pPr>
          </a:lstStyle>
          <a:p>
            <a:fld id="{5D151D01-1C93-344C-B05C-F3944762C1B4}" type="datetimeFigureOut">
              <a:rPr lang="fr-FR" smtClean="0"/>
              <a:pPr/>
              <a:t>28/03/2024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97251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bg1"/>
                </a:solidFill>
                <a:latin typeface="Crimson Pro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6681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bg1"/>
                </a:solidFill>
                <a:latin typeface="Crimson Pro" pitchFamily="2" charset="77"/>
              </a:defRPr>
            </a:lvl1pPr>
          </a:lstStyle>
          <a:p>
            <a:fld id="{CA260DD7-62C8-D841-B4F2-A205742C6A78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438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b="1" i="0" kern="1200">
          <a:solidFill>
            <a:schemeClr val="bg1"/>
          </a:solidFill>
          <a:latin typeface="Raleway" pitchFamily="2" charset="77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b="0" i="0" kern="1200">
          <a:solidFill>
            <a:schemeClr val="bg1"/>
          </a:solidFill>
          <a:latin typeface="Raleway Medium" pitchFamily="2" charset="77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b="1" i="0" kern="1200">
          <a:solidFill>
            <a:schemeClr val="bg1"/>
          </a:solidFill>
          <a:latin typeface="Crimson Pro SemiBold" pitchFamily="2" charset="77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b="0" i="0" kern="1200">
          <a:solidFill>
            <a:schemeClr val="bg1"/>
          </a:solidFill>
          <a:latin typeface="Crimson Pro" pitchFamily="2" charset="77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b="0" i="0" kern="1200">
          <a:solidFill>
            <a:schemeClr val="bg1"/>
          </a:solidFill>
          <a:latin typeface="Raleway Light" pitchFamily="2" charset="77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b="0" i="0" kern="1200">
          <a:solidFill>
            <a:schemeClr val="bg1"/>
          </a:solidFill>
          <a:latin typeface="Crimson Pro ExtraLight" pitchFamily="2" charset="77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5A9D8365-7037-6E3F-273D-906F939B9A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065D3D9D-3C81-D557-F277-DBD77FFD0C1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59999" y="470345"/>
            <a:ext cx="2740844" cy="867348"/>
            <a:chOff x="359999" y="470345"/>
            <a:chExt cx="2740844" cy="867348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B47056D4-5A55-CC75-A807-1682D25BE626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59999" y="470345"/>
              <a:ext cx="1692698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Inscrivez ici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7725985-DD60-57A7-B856-012315CF5814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35020" y="904019"/>
              <a:ext cx="1865823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3202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8DF98A-1E2C-1702-F636-DCC1C6AE9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09C007B-1724-8B0F-E1DE-6EBA234EFF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F258CFCD-3416-A519-1B0F-F034F9F3EAB2}"/>
              </a:ext>
            </a:extLst>
          </p:cNvPr>
          <p:cNvGrpSpPr/>
          <p:nvPr/>
        </p:nvGrpSpPr>
        <p:grpSpPr>
          <a:xfrm>
            <a:off x="359999" y="470345"/>
            <a:ext cx="2740844" cy="867348"/>
            <a:chOff x="359999" y="470345"/>
            <a:chExt cx="2740844" cy="867348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4D9A1036-2AD0-5F3C-8914-D3E797F74C0F}"/>
                </a:ext>
              </a:extLst>
            </p:cNvPr>
            <p:cNvSpPr txBox="1"/>
            <p:nvPr/>
          </p:nvSpPr>
          <p:spPr>
            <a:xfrm>
              <a:off x="359999" y="470345"/>
              <a:ext cx="1692698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Inscrivez ici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098C0172-23B7-F7EB-EB6B-EFFCDA3B82E9}"/>
                </a:ext>
              </a:extLst>
            </p:cNvPr>
            <p:cNvSpPr txBox="1"/>
            <p:nvPr/>
          </p:nvSpPr>
          <p:spPr>
            <a:xfrm>
              <a:off x="1235020" y="904019"/>
              <a:ext cx="1865823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376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5A9D8365-7037-6E3F-273D-906F939B9A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065D3D9D-3C81-D557-F277-DBD77FFD0C1C}"/>
              </a:ext>
            </a:extLst>
          </p:cNvPr>
          <p:cNvGrpSpPr/>
          <p:nvPr/>
        </p:nvGrpSpPr>
        <p:grpSpPr>
          <a:xfrm>
            <a:off x="359999" y="470345"/>
            <a:ext cx="2740844" cy="867348"/>
            <a:chOff x="359999" y="470345"/>
            <a:chExt cx="2740844" cy="867348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B47056D4-5A55-CC75-A807-1682D25BE626}"/>
                </a:ext>
              </a:extLst>
            </p:cNvPr>
            <p:cNvSpPr txBox="1"/>
            <p:nvPr/>
          </p:nvSpPr>
          <p:spPr>
            <a:xfrm>
              <a:off x="359999" y="470345"/>
              <a:ext cx="1692698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Inscrivez ici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7725985-DD60-57A7-B856-012315CF5814}"/>
                </a:ext>
              </a:extLst>
            </p:cNvPr>
            <p:cNvSpPr txBox="1"/>
            <p:nvPr/>
          </p:nvSpPr>
          <p:spPr>
            <a:xfrm>
              <a:off x="1235020" y="904019"/>
              <a:ext cx="1865823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502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3E4C3A-C81E-544B-5291-DF016B6CAF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693C3E3-C24D-EF9A-9C78-5D5F677000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87055D7C-EADB-BEEA-30F5-7FDF051266A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59999" y="470345"/>
            <a:ext cx="2740844" cy="867348"/>
            <a:chOff x="359999" y="470345"/>
            <a:chExt cx="2740844" cy="867348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4345AE28-0053-1CF6-BDE5-6EAE4AB9A662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59999" y="470345"/>
              <a:ext cx="1692698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Inscrivez ici</a:t>
              </a: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7A6F61DF-B874-7669-3D21-DC5F4ED31A36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35020" y="904019"/>
              <a:ext cx="1865823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60427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9C085C-85F7-5503-1D83-72D1D2EEF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455" y="1473435"/>
            <a:ext cx="9221689" cy="2253909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797B95C-5EEA-E3E5-0DA1-B7A1E40D6E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5868607-2847-67B4-75DE-925AC66633F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913D951-5425-B8EF-BE80-1A9C90AB4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D52A2FF-39FA-028E-8CBD-DDCE9241847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4D72B5AD-C7FA-3B13-B772-2FBE73882284}"/>
              </a:ext>
            </a:extLst>
          </p:cNvPr>
          <p:cNvGrpSpPr/>
          <p:nvPr/>
        </p:nvGrpSpPr>
        <p:grpSpPr>
          <a:xfrm>
            <a:off x="359999" y="470345"/>
            <a:ext cx="2740844" cy="867348"/>
            <a:chOff x="359999" y="470345"/>
            <a:chExt cx="2740844" cy="867348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9A9C6F7B-69DF-E1A6-E91C-8FAE25973EE5}"/>
                </a:ext>
              </a:extLst>
            </p:cNvPr>
            <p:cNvSpPr txBox="1"/>
            <p:nvPr/>
          </p:nvSpPr>
          <p:spPr>
            <a:xfrm>
              <a:off x="359999" y="470345"/>
              <a:ext cx="1692698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Inscrivez ici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2835C11A-7811-F457-8A96-F3911A7FDD55}"/>
                </a:ext>
              </a:extLst>
            </p:cNvPr>
            <p:cNvSpPr txBox="1"/>
            <p:nvPr/>
          </p:nvSpPr>
          <p:spPr>
            <a:xfrm>
              <a:off x="1235020" y="904019"/>
              <a:ext cx="1865823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2623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CC6310-DC32-A9AE-DC80-F605CDB30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35641C-094D-E06C-A3B0-9F66FD253D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8427801A-BE41-E946-5865-DECCE020C07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59999" y="470345"/>
            <a:ext cx="2740844" cy="867348"/>
            <a:chOff x="359999" y="470345"/>
            <a:chExt cx="2740844" cy="867348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1DAA16D0-06C4-DB00-0785-296E5D35F36E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59999" y="470345"/>
              <a:ext cx="1692698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Inscrivez ici</a:t>
              </a: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8DB0C746-4866-15EC-88FC-6F93A877B78E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35020" y="904019"/>
              <a:ext cx="1865823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62231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5772BB-B9D3-EB86-F537-063DAEB918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9046ACF-4999-9DC0-DFFE-BB1F2991AC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BB08752-5D66-DDFF-7336-5BFD4909023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59999" y="470345"/>
            <a:ext cx="2740844" cy="867348"/>
            <a:chOff x="359999" y="470345"/>
            <a:chExt cx="2740844" cy="867348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6FFE51B4-5C53-BB5E-83CD-96B884316726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59999" y="470345"/>
              <a:ext cx="1692698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Inscrivez ici</a:t>
              </a: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7358794A-6030-476B-A49C-E236B579B04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35020" y="904019"/>
              <a:ext cx="1865823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4095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AF2439-279F-B437-A788-FAB95554C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31C17A2-D8E3-1794-8AF6-4043329568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1811BB0-C35E-2965-0FFA-ABAC8568475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59999" y="470345"/>
            <a:ext cx="2740844" cy="867348"/>
            <a:chOff x="359999" y="470345"/>
            <a:chExt cx="2740844" cy="867348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AA97C2DE-E574-C3A8-0B01-A91D3378D33E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59999" y="470345"/>
              <a:ext cx="1692698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Inscrivez ici</a:t>
              </a: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0136EA43-DC79-DBC8-9C7C-F724A7F1CAE3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35020" y="904019"/>
              <a:ext cx="1865823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6101750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Clair">
  <a:themeElements>
    <a:clrScheme name="Palette du Cnam">
      <a:dk1>
        <a:srgbClr val="0E0C0E"/>
      </a:dk1>
      <a:lt1>
        <a:srgbClr val="FFFFFF"/>
      </a:lt1>
      <a:dk2>
        <a:srgbClr val="0D2030"/>
      </a:dk2>
      <a:lt2>
        <a:srgbClr val="C0E2E0"/>
      </a:lt2>
      <a:accent1>
        <a:srgbClr val="942132"/>
      </a:accent1>
      <a:accent2>
        <a:srgbClr val="447AB1"/>
      </a:accent2>
      <a:accent3>
        <a:srgbClr val="00B2C5"/>
      </a:accent3>
      <a:accent4>
        <a:srgbClr val="D1DA3C"/>
      </a:accent4>
      <a:accent5>
        <a:srgbClr val="447AB1"/>
      </a:accent5>
      <a:accent6>
        <a:srgbClr val="00B2C5"/>
      </a:accent6>
      <a:hlink>
        <a:srgbClr val="942132"/>
      </a:hlink>
      <a:folHlink>
        <a:srgbClr val="942132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Clair">
  <a:themeElements>
    <a:clrScheme name="Palette du Cnam">
      <a:dk1>
        <a:srgbClr val="0E0C0E"/>
      </a:dk1>
      <a:lt1>
        <a:srgbClr val="FFFFFF"/>
      </a:lt1>
      <a:dk2>
        <a:srgbClr val="0D2030"/>
      </a:dk2>
      <a:lt2>
        <a:srgbClr val="C0E2E0"/>
      </a:lt2>
      <a:accent1>
        <a:srgbClr val="942132"/>
      </a:accent1>
      <a:accent2>
        <a:srgbClr val="447AB1"/>
      </a:accent2>
      <a:accent3>
        <a:srgbClr val="00B2C5"/>
      </a:accent3>
      <a:accent4>
        <a:srgbClr val="D1DA3C"/>
      </a:accent4>
      <a:accent5>
        <a:srgbClr val="447AB1"/>
      </a:accent5>
      <a:accent6>
        <a:srgbClr val="00B2C5"/>
      </a:accent6>
      <a:hlink>
        <a:srgbClr val="942132"/>
      </a:hlink>
      <a:folHlink>
        <a:srgbClr val="942132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Foncé">
  <a:themeElements>
    <a:clrScheme name="Palette du Cnam">
      <a:dk1>
        <a:srgbClr val="0E0C0E"/>
      </a:dk1>
      <a:lt1>
        <a:srgbClr val="FFFFFF"/>
      </a:lt1>
      <a:dk2>
        <a:srgbClr val="0D2030"/>
      </a:dk2>
      <a:lt2>
        <a:srgbClr val="C0E2E0"/>
      </a:lt2>
      <a:accent1>
        <a:srgbClr val="942132"/>
      </a:accent1>
      <a:accent2>
        <a:srgbClr val="447AB1"/>
      </a:accent2>
      <a:accent3>
        <a:srgbClr val="00B2C5"/>
      </a:accent3>
      <a:accent4>
        <a:srgbClr val="D1DA3C"/>
      </a:accent4>
      <a:accent5>
        <a:srgbClr val="447AB1"/>
      </a:accent5>
      <a:accent6>
        <a:srgbClr val="00B2C5"/>
      </a:accent6>
      <a:hlink>
        <a:srgbClr val="942132"/>
      </a:hlink>
      <a:folHlink>
        <a:srgbClr val="942132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32</Words>
  <Application>Microsoft Macintosh PowerPoint</Application>
  <PresentationFormat>Personnalisé</PresentationFormat>
  <Paragraphs>16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8</vt:i4>
      </vt:variant>
    </vt:vector>
  </HeadingPairs>
  <TitlesOfParts>
    <vt:vector size="19" baseType="lpstr">
      <vt:lpstr>Aptos</vt:lpstr>
      <vt:lpstr>Arial</vt:lpstr>
      <vt:lpstr>Crimson Pro</vt:lpstr>
      <vt:lpstr>Crimson Pro ExtraLight</vt:lpstr>
      <vt:lpstr>Crimson Pro SemiBold</vt:lpstr>
      <vt:lpstr>Raleway</vt:lpstr>
      <vt:lpstr>Raleway Light</vt:lpstr>
      <vt:lpstr>Raleway Medium</vt:lpstr>
      <vt:lpstr>1_Thème Clair</vt:lpstr>
      <vt:lpstr>Thème Clair</vt:lpstr>
      <vt:lpstr>Thème Foncé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FOURNERET Laetitia</dc:creator>
  <cp:lastModifiedBy>FOURNERET Laetitia</cp:lastModifiedBy>
  <cp:revision>1</cp:revision>
  <dcterms:created xsi:type="dcterms:W3CDTF">2024-03-13T11:19:56Z</dcterms:created>
  <dcterms:modified xsi:type="dcterms:W3CDTF">2024-03-28T11:01:15Z</dcterms:modified>
</cp:coreProperties>
</file>