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60" r:id="rId2"/>
    <p:sldMasterId id="2147483670" r:id="rId3"/>
  </p:sldMasterIdLst>
  <p:handoutMasterIdLst>
    <p:handoutMasterId r:id="rId9"/>
  </p:handoutMasterIdLst>
  <p:sldIdLst>
    <p:sldId id="260" r:id="rId4"/>
    <p:sldId id="261" r:id="rId5"/>
    <p:sldId id="263" r:id="rId6"/>
    <p:sldId id="262" r:id="rId7"/>
    <p:sldId id="264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FCE"/>
    <a:srgbClr val="122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2758F6-2A0E-7842-BD8B-014D88E13E73}" v="152" dt="2024-03-27T08:18:05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33"/>
    <p:restoredTop sz="94665"/>
  </p:normalViewPr>
  <p:slideViewPr>
    <p:cSldViewPr snapToGrid="0" showGuides="1">
      <p:cViewPr>
        <p:scale>
          <a:sx n="100" d="100"/>
          <a:sy n="100" d="100"/>
        </p:scale>
        <p:origin x="28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397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URNERET Laetitia" userId="1255ee0b-20db-477f-9bb6-c7ea6468f42f" providerId="ADAL" clId="{2A3AC9D4-BF43-4D53-86FC-E0F613BB6559}"/>
    <pc:docChg chg="custSel modSld">
      <pc:chgData name="FOURNERET Laetitia" userId="1255ee0b-20db-477f-9bb6-c7ea6468f42f" providerId="ADAL" clId="{2A3AC9D4-BF43-4D53-86FC-E0F613BB6559}" dt="2024-03-14T11:24:30.063" v="48" actId="20577"/>
      <pc:docMkLst>
        <pc:docMk/>
      </pc:docMkLst>
      <pc:sldChg chg="addSp modSp mod">
        <pc:chgData name="FOURNERET Laetitia" userId="1255ee0b-20db-477f-9bb6-c7ea6468f42f" providerId="ADAL" clId="{2A3AC9D4-BF43-4D53-86FC-E0F613BB6559}" dt="2024-03-14T11:24:30.063" v="48" actId="20577"/>
        <pc:sldMkLst>
          <pc:docMk/>
          <pc:sldMk cId="2185299792" sldId="256"/>
        </pc:sldMkLst>
        <pc:spChg chg="mod">
          <ac:chgData name="FOURNERET Laetitia" userId="1255ee0b-20db-477f-9bb6-c7ea6468f42f" providerId="ADAL" clId="{2A3AC9D4-BF43-4D53-86FC-E0F613BB6559}" dt="2024-03-14T11:24:30.063" v="48" actId="20577"/>
          <ac:spMkLst>
            <pc:docMk/>
            <pc:sldMk cId="2185299792" sldId="256"/>
            <ac:spMk id="4" creationId="{9001AFE4-953A-6BEE-154B-0A993BF9FF93}"/>
          </ac:spMkLst>
        </pc:spChg>
        <pc:spChg chg="mod">
          <ac:chgData name="FOURNERET Laetitia" userId="1255ee0b-20db-477f-9bb6-c7ea6468f42f" providerId="ADAL" clId="{2A3AC9D4-BF43-4D53-86FC-E0F613BB6559}" dt="2024-03-14T11:23:29.850" v="1" actId="34135"/>
          <ac:spMkLst>
            <pc:docMk/>
            <pc:sldMk cId="2185299792" sldId="256"/>
            <ac:spMk id="5" creationId="{9B366520-5C3D-2120-1EBB-0F4700696C6E}"/>
          </ac:spMkLst>
        </pc:spChg>
        <pc:spChg chg="mod">
          <ac:chgData name="FOURNERET Laetitia" userId="1255ee0b-20db-477f-9bb6-c7ea6468f42f" providerId="ADAL" clId="{2A3AC9D4-BF43-4D53-86FC-E0F613BB6559}" dt="2024-03-14T11:24:03.623" v="6" actId="207"/>
          <ac:spMkLst>
            <pc:docMk/>
            <pc:sldMk cId="2185299792" sldId="256"/>
            <ac:spMk id="18" creationId="{4B72DC4E-9BB7-439B-33A0-3ABE64874014}"/>
          </ac:spMkLst>
        </pc:spChg>
        <pc:grpChg chg="add mod">
          <ac:chgData name="FOURNERET Laetitia" userId="1255ee0b-20db-477f-9bb6-c7ea6468f42f" providerId="ADAL" clId="{2A3AC9D4-BF43-4D53-86FC-E0F613BB6559}" dt="2024-03-14T11:23:29.850" v="1" actId="34135"/>
          <ac:grpSpMkLst>
            <pc:docMk/>
            <pc:sldMk cId="2185299792" sldId="256"/>
            <ac:grpSpMk id="2" creationId="{74045023-C624-1384-6327-4ED695CAF68C}"/>
          </ac:grpSpMkLst>
        </pc:grpChg>
        <pc:picChg chg="mod">
          <ac:chgData name="FOURNERET Laetitia" userId="1255ee0b-20db-477f-9bb6-c7ea6468f42f" providerId="ADAL" clId="{2A3AC9D4-BF43-4D53-86FC-E0F613BB6559}" dt="2024-03-14T11:23:34.862" v="2" actId="34135"/>
          <ac:picMkLst>
            <pc:docMk/>
            <pc:sldMk cId="2185299792" sldId="256"/>
            <ac:picMk id="11" creationId="{571B1A63-E5AE-2ABD-0A5F-82B55AA4467C}"/>
          </ac:picMkLst>
        </pc:picChg>
      </pc:sldChg>
    </pc:docChg>
  </pc:docChgLst>
  <pc:docChgLst>
    <pc:chgData name="FOURNERET Laetitia" userId="1255ee0b-20db-477f-9bb6-c7ea6468f42f" providerId="ADAL" clId="{B12758F6-2A0E-7842-BD8B-014D88E13E73}"/>
    <pc:docChg chg="undo custSel addSld delSld modSld sldOrd addMainMaster delMainMaster modMainMaster mainMasterOrd modHandout">
      <pc:chgData name="FOURNERET Laetitia" userId="1255ee0b-20db-477f-9bb6-c7ea6468f42f" providerId="ADAL" clId="{B12758F6-2A0E-7842-BD8B-014D88E13E73}" dt="2024-03-27T08:30:09.487" v="898" actId="20577"/>
      <pc:docMkLst>
        <pc:docMk/>
      </pc:docMkLst>
      <pc:sldChg chg="addSp delSp modSp new del mod">
        <pc:chgData name="FOURNERET Laetitia" userId="1255ee0b-20db-477f-9bb6-c7ea6468f42f" providerId="ADAL" clId="{B12758F6-2A0E-7842-BD8B-014D88E13E73}" dt="2024-03-14T15:07:42.298" v="594" actId="2696"/>
        <pc:sldMkLst>
          <pc:docMk/>
          <pc:sldMk cId="154633815" sldId="256"/>
        </pc:sldMkLst>
        <pc:spChg chg="add del mod">
          <ac:chgData name="FOURNERET Laetitia" userId="1255ee0b-20db-477f-9bb6-c7ea6468f42f" providerId="ADAL" clId="{B12758F6-2A0E-7842-BD8B-014D88E13E73}" dt="2024-03-14T15:00:02.442" v="498" actId="1076"/>
          <ac:spMkLst>
            <pc:docMk/>
            <pc:sldMk cId="154633815" sldId="256"/>
            <ac:spMk id="2" creationId="{DE0D2340-7585-44EA-B7DF-B830D89DA46A}"/>
          </ac:spMkLst>
        </pc:spChg>
        <pc:spChg chg="add del mod">
          <ac:chgData name="FOURNERET Laetitia" userId="1255ee0b-20db-477f-9bb6-c7ea6468f42f" providerId="ADAL" clId="{B12758F6-2A0E-7842-BD8B-014D88E13E73}" dt="2024-03-14T14:41:18.280" v="381"/>
          <ac:spMkLst>
            <pc:docMk/>
            <pc:sldMk cId="154633815" sldId="256"/>
            <ac:spMk id="4" creationId="{75F8CEBA-0958-953E-08E4-84131A40E1A1}"/>
          </ac:spMkLst>
        </pc:spChg>
      </pc:sldChg>
      <pc:sldChg chg="addSp modSp new del mod">
        <pc:chgData name="FOURNERET Laetitia" userId="1255ee0b-20db-477f-9bb6-c7ea6468f42f" providerId="ADAL" clId="{B12758F6-2A0E-7842-BD8B-014D88E13E73}" dt="2024-03-15T14:06:04.174" v="716" actId="680"/>
        <pc:sldMkLst>
          <pc:docMk/>
          <pc:sldMk cId="1044822075" sldId="256"/>
        </pc:sldMkLst>
        <pc:spChg chg="mod">
          <ac:chgData name="FOURNERET Laetitia" userId="1255ee0b-20db-477f-9bb6-c7ea6468f42f" providerId="ADAL" clId="{B12758F6-2A0E-7842-BD8B-014D88E13E73}" dt="2024-03-15T14:06:03.244" v="715" actId="20577"/>
          <ac:spMkLst>
            <pc:docMk/>
            <pc:sldMk cId="1044822075" sldId="256"/>
            <ac:spMk id="2" creationId="{33513ACC-A18F-772B-5F10-1BA843D001D7}"/>
          </ac:spMkLst>
        </pc:spChg>
        <pc:spChg chg="mod">
          <ac:chgData name="FOURNERET Laetitia" userId="1255ee0b-20db-477f-9bb6-c7ea6468f42f" providerId="ADAL" clId="{B12758F6-2A0E-7842-BD8B-014D88E13E73}" dt="2024-03-15T14:04:36.736" v="680"/>
          <ac:spMkLst>
            <pc:docMk/>
            <pc:sldMk cId="1044822075" sldId="256"/>
            <ac:spMk id="4" creationId="{B257C6D0-4999-5868-F4A5-A524D7206D3A}"/>
          </ac:spMkLst>
        </pc:spChg>
        <pc:spChg chg="mod">
          <ac:chgData name="FOURNERET Laetitia" userId="1255ee0b-20db-477f-9bb6-c7ea6468f42f" providerId="ADAL" clId="{B12758F6-2A0E-7842-BD8B-014D88E13E73}" dt="2024-03-15T14:04:36.736" v="680"/>
          <ac:spMkLst>
            <pc:docMk/>
            <pc:sldMk cId="1044822075" sldId="256"/>
            <ac:spMk id="5" creationId="{849896BA-01DF-D607-0075-0E798364FA4F}"/>
          </ac:spMkLst>
        </pc:spChg>
        <pc:grpChg chg="add mod">
          <ac:chgData name="FOURNERET Laetitia" userId="1255ee0b-20db-477f-9bb6-c7ea6468f42f" providerId="ADAL" clId="{B12758F6-2A0E-7842-BD8B-014D88E13E73}" dt="2024-03-15T14:04:36.736" v="680"/>
          <ac:grpSpMkLst>
            <pc:docMk/>
            <pc:sldMk cId="1044822075" sldId="256"/>
            <ac:grpSpMk id="3" creationId="{EC9CEA90-B3AD-44E0-5070-391D3635588A}"/>
          </ac:grpSpMkLst>
        </pc:grpChg>
      </pc:sldChg>
      <pc:sldChg chg="new del">
        <pc:chgData name="FOURNERET Laetitia" userId="1255ee0b-20db-477f-9bb6-c7ea6468f42f" providerId="ADAL" clId="{B12758F6-2A0E-7842-BD8B-014D88E13E73}" dt="2024-03-14T15:08:04.848" v="599" actId="2696"/>
        <pc:sldMkLst>
          <pc:docMk/>
          <pc:sldMk cId="1909180272" sldId="256"/>
        </pc:sldMkLst>
      </pc:sldChg>
      <pc:sldChg chg="addSp delSp modSp del mod">
        <pc:chgData name="FOURNERET Laetitia" userId="1255ee0b-20db-477f-9bb6-c7ea6468f42f" providerId="ADAL" clId="{B12758F6-2A0E-7842-BD8B-014D88E13E73}" dt="2024-03-14T14:41:09.618" v="377" actId="2696"/>
        <pc:sldMkLst>
          <pc:docMk/>
          <pc:sldMk cId="2185299792" sldId="256"/>
        </pc:sldMkLst>
        <pc:spChg chg="del">
          <ac:chgData name="FOURNERET Laetitia" userId="1255ee0b-20db-477f-9bb6-c7ea6468f42f" providerId="ADAL" clId="{B12758F6-2A0E-7842-BD8B-014D88E13E73}" dt="2024-03-13T14:42:34.097" v="0" actId="478"/>
          <ac:spMkLst>
            <pc:docMk/>
            <pc:sldMk cId="2185299792" sldId="256"/>
            <ac:spMk id="2" creationId="{51EDC6CB-328E-8294-2C6B-1C9324027B90}"/>
          </ac:spMkLst>
        </pc:spChg>
        <pc:spChg chg="del">
          <ac:chgData name="FOURNERET Laetitia" userId="1255ee0b-20db-477f-9bb6-c7ea6468f42f" providerId="ADAL" clId="{B12758F6-2A0E-7842-BD8B-014D88E13E73}" dt="2024-03-13T14:42:36.241" v="1" actId="478"/>
          <ac:spMkLst>
            <pc:docMk/>
            <pc:sldMk cId="2185299792" sldId="256"/>
            <ac:spMk id="3" creationId="{3F92038B-B7E6-3829-FF72-99A0DA59AB05}"/>
          </ac:spMkLst>
        </pc:spChg>
        <pc:spChg chg="add mod">
          <ac:chgData name="FOURNERET Laetitia" userId="1255ee0b-20db-477f-9bb6-c7ea6468f42f" providerId="ADAL" clId="{B12758F6-2A0E-7842-BD8B-014D88E13E73}" dt="2024-03-13T14:56:58.142" v="204" actId="1036"/>
          <ac:spMkLst>
            <pc:docMk/>
            <pc:sldMk cId="2185299792" sldId="256"/>
            <ac:spMk id="4" creationId="{9001AFE4-953A-6BEE-154B-0A993BF9FF93}"/>
          </ac:spMkLst>
        </pc:spChg>
        <pc:spChg chg="add mod">
          <ac:chgData name="FOURNERET Laetitia" userId="1255ee0b-20db-477f-9bb6-c7ea6468f42f" providerId="ADAL" clId="{B12758F6-2A0E-7842-BD8B-014D88E13E73}" dt="2024-03-13T14:56:58.142" v="204" actId="1036"/>
          <ac:spMkLst>
            <pc:docMk/>
            <pc:sldMk cId="2185299792" sldId="256"/>
            <ac:spMk id="5" creationId="{9B366520-5C3D-2120-1EBB-0F4700696C6E}"/>
          </ac:spMkLst>
        </pc:spChg>
        <pc:spChg chg="add mod">
          <ac:chgData name="FOURNERET Laetitia" userId="1255ee0b-20db-477f-9bb6-c7ea6468f42f" providerId="ADAL" clId="{B12758F6-2A0E-7842-BD8B-014D88E13E73}" dt="2024-03-13T14:58:28.397" v="218" actId="167"/>
          <ac:spMkLst>
            <pc:docMk/>
            <pc:sldMk cId="2185299792" sldId="256"/>
            <ac:spMk id="18" creationId="{4B72DC4E-9BB7-439B-33A0-3ABE64874014}"/>
          </ac:spMkLst>
        </pc:spChg>
        <pc:spChg chg="add mod">
          <ac:chgData name="FOURNERET Laetitia" userId="1255ee0b-20db-477f-9bb6-c7ea6468f42f" providerId="ADAL" clId="{B12758F6-2A0E-7842-BD8B-014D88E13E73}" dt="2024-03-13T15:00:55.608" v="249" actId="1076"/>
          <ac:spMkLst>
            <pc:docMk/>
            <pc:sldMk cId="2185299792" sldId="256"/>
            <ac:spMk id="19" creationId="{700DA21D-3355-33E3-9335-C9DD9D60F230}"/>
          </ac:spMkLst>
        </pc:spChg>
        <pc:spChg chg="add mod">
          <ac:chgData name="FOURNERET Laetitia" userId="1255ee0b-20db-477f-9bb6-c7ea6468f42f" providerId="ADAL" clId="{B12758F6-2A0E-7842-BD8B-014D88E13E73}" dt="2024-03-13T15:00:49.728" v="247" actId="1076"/>
          <ac:spMkLst>
            <pc:docMk/>
            <pc:sldMk cId="2185299792" sldId="256"/>
            <ac:spMk id="20" creationId="{09670F3F-A688-5D80-95E0-9CE9D1C5D88B}"/>
          </ac:spMkLst>
        </pc:spChg>
        <pc:spChg chg="add mod">
          <ac:chgData name="FOURNERET Laetitia" userId="1255ee0b-20db-477f-9bb6-c7ea6468f42f" providerId="ADAL" clId="{B12758F6-2A0E-7842-BD8B-014D88E13E73}" dt="2024-03-13T15:01:19.240" v="259" actId="1076"/>
          <ac:spMkLst>
            <pc:docMk/>
            <pc:sldMk cId="2185299792" sldId="256"/>
            <ac:spMk id="21" creationId="{2B92E337-153C-82CB-A32C-478076011182}"/>
          </ac:spMkLst>
        </pc:spChg>
        <pc:picChg chg="add del mod">
          <ac:chgData name="FOURNERET Laetitia" userId="1255ee0b-20db-477f-9bb6-c7ea6468f42f" providerId="ADAL" clId="{B12758F6-2A0E-7842-BD8B-014D88E13E73}" dt="2024-03-14T14:28:10.699" v="267" actId="478"/>
          <ac:picMkLst>
            <pc:docMk/>
            <pc:sldMk cId="2185299792" sldId="256"/>
            <ac:picMk id="3" creationId="{F716FE1F-BCFB-B3B9-E8D0-E5150C893F16}"/>
          </ac:picMkLst>
        </pc:picChg>
        <pc:picChg chg="add del mod">
          <ac:chgData name="FOURNERET Laetitia" userId="1255ee0b-20db-477f-9bb6-c7ea6468f42f" providerId="ADAL" clId="{B12758F6-2A0E-7842-BD8B-014D88E13E73}" dt="2024-03-13T14:52:36.367" v="130" actId="478"/>
          <ac:picMkLst>
            <pc:docMk/>
            <pc:sldMk cId="2185299792" sldId="256"/>
            <ac:picMk id="7" creationId="{73F9CCF1-E5FD-3302-6C60-C1C053DBBEF8}"/>
          </ac:picMkLst>
        </pc:picChg>
        <pc:picChg chg="add del mod">
          <ac:chgData name="FOURNERET Laetitia" userId="1255ee0b-20db-477f-9bb6-c7ea6468f42f" providerId="ADAL" clId="{B12758F6-2A0E-7842-BD8B-014D88E13E73}" dt="2024-03-13T14:52:19.572" v="121" actId="478"/>
          <ac:picMkLst>
            <pc:docMk/>
            <pc:sldMk cId="2185299792" sldId="256"/>
            <ac:picMk id="9" creationId="{BE9D2EE1-B765-8B7D-A694-CB901C003487}"/>
          </ac:picMkLst>
        </pc:picChg>
        <pc:picChg chg="add mod">
          <ac:chgData name="FOURNERET Laetitia" userId="1255ee0b-20db-477f-9bb6-c7ea6468f42f" providerId="ADAL" clId="{B12758F6-2A0E-7842-BD8B-014D88E13E73}" dt="2024-03-13T14:57:01.384" v="208" actId="1036"/>
          <ac:picMkLst>
            <pc:docMk/>
            <pc:sldMk cId="2185299792" sldId="256"/>
            <ac:picMk id="11" creationId="{571B1A63-E5AE-2ABD-0A5F-82B55AA4467C}"/>
          </ac:picMkLst>
        </pc:picChg>
        <pc:cxnChg chg="add del mod">
          <ac:chgData name="FOURNERET Laetitia" userId="1255ee0b-20db-477f-9bb6-c7ea6468f42f" providerId="ADAL" clId="{B12758F6-2A0E-7842-BD8B-014D88E13E73}" dt="2024-03-13T14:54:57.277" v="168" actId="478"/>
          <ac:cxnSpMkLst>
            <pc:docMk/>
            <pc:sldMk cId="2185299792" sldId="256"/>
            <ac:cxnSpMk id="13" creationId="{DF97AD97-0A3E-98E8-81C8-1DFC4D90D21C}"/>
          </ac:cxnSpMkLst>
        </pc:cxnChg>
        <pc:cxnChg chg="add del mod">
          <ac:chgData name="FOURNERET Laetitia" userId="1255ee0b-20db-477f-9bb6-c7ea6468f42f" providerId="ADAL" clId="{B12758F6-2A0E-7842-BD8B-014D88E13E73}" dt="2024-03-13T14:57:22.151" v="214" actId="478"/>
          <ac:cxnSpMkLst>
            <pc:docMk/>
            <pc:sldMk cId="2185299792" sldId="256"/>
            <ac:cxnSpMk id="15" creationId="{3CD1BE02-FB2D-D649-2257-B5315D585A46}"/>
          </ac:cxnSpMkLst>
        </pc:cxnChg>
      </pc:sldChg>
      <pc:sldChg chg="modSp new del mod">
        <pc:chgData name="FOURNERET Laetitia" userId="1255ee0b-20db-477f-9bb6-c7ea6468f42f" providerId="ADAL" clId="{B12758F6-2A0E-7842-BD8B-014D88E13E73}" dt="2024-03-15T14:04:30.206" v="665" actId="2696"/>
        <pc:sldMkLst>
          <pc:docMk/>
          <pc:sldMk cId="2945013647" sldId="256"/>
        </pc:sldMkLst>
        <pc:spChg chg="mod">
          <ac:chgData name="FOURNERET Laetitia" userId="1255ee0b-20db-477f-9bb6-c7ea6468f42f" providerId="ADAL" clId="{B12758F6-2A0E-7842-BD8B-014D88E13E73}" dt="2024-03-15T13:50:27.942" v="626"/>
          <ac:spMkLst>
            <pc:docMk/>
            <pc:sldMk cId="2945013647" sldId="256"/>
            <ac:spMk id="2" creationId="{F9BE7E70-7766-4D3C-DDF9-0E15EEBA08CA}"/>
          </ac:spMkLst>
        </pc:spChg>
        <pc:spChg chg="mod">
          <ac:chgData name="FOURNERET Laetitia" userId="1255ee0b-20db-477f-9bb6-c7ea6468f42f" providerId="ADAL" clId="{B12758F6-2A0E-7842-BD8B-014D88E13E73}" dt="2024-03-15T13:50:27.942" v="626"/>
          <ac:spMkLst>
            <pc:docMk/>
            <pc:sldMk cId="2945013647" sldId="256"/>
            <ac:spMk id="3" creationId="{173051A0-60CF-8592-F151-178ABE89F0EF}"/>
          </ac:spMkLst>
        </pc:spChg>
      </pc:sldChg>
      <pc:sldChg chg="addSp delSp modSp new del mod">
        <pc:chgData name="FOURNERET Laetitia" userId="1255ee0b-20db-477f-9bb6-c7ea6468f42f" providerId="ADAL" clId="{B12758F6-2A0E-7842-BD8B-014D88E13E73}" dt="2024-03-14T14:57:09.998" v="469" actId="2696"/>
        <pc:sldMkLst>
          <pc:docMk/>
          <pc:sldMk cId="206075192" sldId="257"/>
        </pc:sldMkLst>
        <pc:spChg chg="del">
          <ac:chgData name="FOURNERET Laetitia" userId="1255ee0b-20db-477f-9bb6-c7ea6468f42f" providerId="ADAL" clId="{B12758F6-2A0E-7842-BD8B-014D88E13E73}" dt="2024-03-14T14:56:39.833" v="465" actId="931"/>
          <ac:spMkLst>
            <pc:docMk/>
            <pc:sldMk cId="206075192" sldId="257"/>
            <ac:spMk id="2" creationId="{2DEFE8A3-E5C9-A744-7C40-D4727D25EE5F}"/>
          </ac:spMkLst>
        </pc:spChg>
        <pc:spChg chg="add mod">
          <ac:chgData name="FOURNERET Laetitia" userId="1255ee0b-20db-477f-9bb6-c7ea6468f42f" providerId="ADAL" clId="{B12758F6-2A0E-7842-BD8B-014D88E13E73}" dt="2024-03-14T14:57:05.427" v="468" actId="478"/>
          <ac:spMkLst>
            <pc:docMk/>
            <pc:sldMk cId="206075192" sldId="257"/>
            <ac:spMk id="6" creationId="{50A8A290-68B9-2AAC-7D7F-FD455562CB86}"/>
          </ac:spMkLst>
        </pc:spChg>
        <pc:picChg chg="add del mod">
          <ac:chgData name="FOURNERET Laetitia" userId="1255ee0b-20db-477f-9bb6-c7ea6468f42f" providerId="ADAL" clId="{B12758F6-2A0E-7842-BD8B-014D88E13E73}" dt="2024-03-14T14:57:05.427" v="468" actId="478"/>
          <ac:picMkLst>
            <pc:docMk/>
            <pc:sldMk cId="206075192" sldId="257"/>
            <ac:picMk id="4" creationId="{198E6366-54FC-D2F3-8EF9-3812D995A371}"/>
          </ac:picMkLst>
        </pc:picChg>
      </pc:sldChg>
      <pc:sldChg chg="addSp delSp modSp new del mod">
        <pc:chgData name="FOURNERET Laetitia" userId="1255ee0b-20db-477f-9bb6-c7ea6468f42f" providerId="ADAL" clId="{B12758F6-2A0E-7842-BD8B-014D88E13E73}" dt="2024-03-14T15:07:43.409" v="595" actId="2696"/>
        <pc:sldMkLst>
          <pc:docMk/>
          <pc:sldMk cId="1121049878" sldId="257"/>
        </pc:sldMkLst>
        <pc:spChg chg="del">
          <ac:chgData name="FOURNERET Laetitia" userId="1255ee0b-20db-477f-9bb6-c7ea6468f42f" providerId="ADAL" clId="{B12758F6-2A0E-7842-BD8B-014D88E13E73}" dt="2024-03-14T14:59:26.501" v="488" actId="931"/>
          <ac:spMkLst>
            <pc:docMk/>
            <pc:sldMk cId="1121049878" sldId="257"/>
            <ac:spMk id="2" creationId="{9199E84C-C41A-585C-AC08-579D4A548120}"/>
          </ac:spMkLst>
        </pc:spChg>
        <pc:spChg chg="add del mod">
          <ac:chgData name="FOURNERET Laetitia" userId="1255ee0b-20db-477f-9bb6-c7ea6468f42f" providerId="ADAL" clId="{B12758F6-2A0E-7842-BD8B-014D88E13E73}" dt="2024-03-14T14:59:53.002" v="494" actId="478"/>
          <ac:spMkLst>
            <pc:docMk/>
            <pc:sldMk cId="1121049878" sldId="257"/>
            <ac:spMk id="6" creationId="{DAFD3B90-394E-71CA-0D73-4F9A2ABFB0C6}"/>
          </ac:spMkLst>
        </pc:spChg>
        <pc:picChg chg="add del mod">
          <ac:chgData name="FOURNERET Laetitia" userId="1255ee0b-20db-477f-9bb6-c7ea6468f42f" providerId="ADAL" clId="{B12758F6-2A0E-7842-BD8B-014D88E13E73}" dt="2024-03-14T14:59:43.959" v="491" actId="478"/>
          <ac:picMkLst>
            <pc:docMk/>
            <pc:sldMk cId="1121049878" sldId="257"/>
            <ac:picMk id="4" creationId="{F52BB79E-86B7-76A4-D59D-2C9BBC0FF09B}"/>
          </ac:picMkLst>
        </pc:picChg>
      </pc:sldChg>
      <pc:sldChg chg="new del">
        <pc:chgData name="FOURNERET Laetitia" userId="1255ee0b-20db-477f-9bb6-c7ea6468f42f" providerId="ADAL" clId="{B12758F6-2A0E-7842-BD8B-014D88E13E73}" dt="2024-03-14T15:08:03.544" v="598" actId="2696"/>
        <pc:sldMkLst>
          <pc:docMk/>
          <pc:sldMk cId="1353728588" sldId="257"/>
        </pc:sldMkLst>
      </pc:sldChg>
      <pc:sldChg chg="addSp delSp modSp new add del mod">
        <pc:chgData name="FOURNERET Laetitia" userId="1255ee0b-20db-477f-9bb6-c7ea6468f42f" providerId="ADAL" clId="{B12758F6-2A0E-7842-BD8B-014D88E13E73}" dt="2024-03-15T14:08:05.381" v="746" actId="2696"/>
        <pc:sldMkLst>
          <pc:docMk/>
          <pc:sldMk cId="1717033411" sldId="257"/>
        </pc:sldMkLst>
        <pc:spChg chg="del">
          <ac:chgData name="FOURNERET Laetitia" userId="1255ee0b-20db-477f-9bb6-c7ea6468f42f" providerId="ADAL" clId="{B12758F6-2A0E-7842-BD8B-014D88E13E73}" dt="2024-03-14T15:16:21.682" v="617" actId="931"/>
          <ac:spMkLst>
            <pc:docMk/>
            <pc:sldMk cId="1717033411" sldId="257"/>
            <ac:spMk id="2" creationId="{6AB4EBC6-DB5F-1B35-64FB-4EACFBE29A02}"/>
          </ac:spMkLst>
        </pc:spChg>
        <pc:spChg chg="add mod">
          <ac:chgData name="FOURNERET Laetitia" userId="1255ee0b-20db-477f-9bb6-c7ea6468f42f" providerId="ADAL" clId="{B12758F6-2A0E-7842-BD8B-014D88E13E73}" dt="2024-03-15T14:04:19.249" v="663" actId="478"/>
          <ac:spMkLst>
            <pc:docMk/>
            <pc:sldMk cId="1717033411" sldId="257"/>
            <ac:spMk id="3" creationId="{4977419C-1421-AB56-337D-A9B4F649EAD9}"/>
          </ac:spMkLst>
        </pc:spChg>
        <pc:spChg chg="mod">
          <ac:chgData name="FOURNERET Laetitia" userId="1255ee0b-20db-477f-9bb6-c7ea6468f42f" providerId="ADAL" clId="{B12758F6-2A0E-7842-BD8B-014D88E13E73}" dt="2024-03-15T14:04:21.788" v="664"/>
          <ac:spMkLst>
            <pc:docMk/>
            <pc:sldMk cId="1717033411" sldId="257"/>
            <ac:spMk id="6" creationId="{48BB2892-FA6B-AB4D-52CA-AFB0684D9154}"/>
          </ac:spMkLst>
        </pc:spChg>
        <pc:spChg chg="mod">
          <ac:chgData name="FOURNERET Laetitia" userId="1255ee0b-20db-477f-9bb6-c7ea6468f42f" providerId="ADAL" clId="{B12758F6-2A0E-7842-BD8B-014D88E13E73}" dt="2024-03-15T14:04:21.788" v="664"/>
          <ac:spMkLst>
            <pc:docMk/>
            <pc:sldMk cId="1717033411" sldId="257"/>
            <ac:spMk id="7" creationId="{F96D8296-16C4-0E9B-6EFC-A5E9873BE1C9}"/>
          </ac:spMkLst>
        </pc:spChg>
        <pc:grpChg chg="add mod">
          <ac:chgData name="FOURNERET Laetitia" userId="1255ee0b-20db-477f-9bb6-c7ea6468f42f" providerId="ADAL" clId="{B12758F6-2A0E-7842-BD8B-014D88E13E73}" dt="2024-03-15T14:04:21.788" v="664"/>
          <ac:grpSpMkLst>
            <pc:docMk/>
            <pc:sldMk cId="1717033411" sldId="257"/>
            <ac:grpSpMk id="5" creationId="{C331FAF9-6888-D270-5890-6C06A96752E8}"/>
          </ac:grpSpMkLst>
        </pc:grpChg>
        <pc:picChg chg="add del mod">
          <ac:chgData name="FOURNERET Laetitia" userId="1255ee0b-20db-477f-9bb6-c7ea6468f42f" providerId="ADAL" clId="{B12758F6-2A0E-7842-BD8B-014D88E13E73}" dt="2024-03-15T14:04:19.249" v="663" actId="478"/>
          <ac:picMkLst>
            <pc:docMk/>
            <pc:sldMk cId="1717033411" sldId="257"/>
            <ac:picMk id="4" creationId="{AD897DB5-E55C-E8C1-B8B0-0CA3DA018197}"/>
          </ac:picMkLst>
        </pc:picChg>
      </pc:sldChg>
      <pc:sldChg chg="addSp delSp modSp new del mod">
        <pc:chgData name="FOURNERET Laetitia" userId="1255ee0b-20db-477f-9bb6-c7ea6468f42f" providerId="ADAL" clId="{B12758F6-2A0E-7842-BD8B-014D88E13E73}" dt="2024-03-14T14:27:58.211" v="265" actId="2696"/>
        <pc:sldMkLst>
          <pc:docMk/>
          <pc:sldMk cId="2333893391" sldId="257"/>
        </pc:sldMkLst>
        <pc:spChg chg="del">
          <ac:chgData name="FOURNERET Laetitia" userId="1255ee0b-20db-477f-9bb6-c7ea6468f42f" providerId="ADAL" clId="{B12758F6-2A0E-7842-BD8B-014D88E13E73}" dt="2024-03-14T14:27:38.514" v="261" actId="931"/>
          <ac:spMkLst>
            <pc:docMk/>
            <pc:sldMk cId="2333893391" sldId="257"/>
            <ac:spMk id="3" creationId="{4E0D219D-0F7E-4192-3277-78AC39ECFAE1}"/>
          </ac:spMkLst>
        </pc:spChg>
        <pc:spChg chg="add del mod">
          <ac:chgData name="FOURNERET Laetitia" userId="1255ee0b-20db-477f-9bb6-c7ea6468f42f" providerId="ADAL" clId="{B12758F6-2A0E-7842-BD8B-014D88E13E73}" dt="2024-03-14T14:27:40.582" v="264" actId="478"/>
          <ac:spMkLst>
            <pc:docMk/>
            <pc:sldMk cId="2333893391" sldId="257"/>
            <ac:spMk id="7" creationId="{F0AB40DD-C33A-9475-6ADA-9153DA94C41F}"/>
          </ac:spMkLst>
        </pc:spChg>
        <pc:spChg chg="add mod">
          <ac:chgData name="FOURNERET Laetitia" userId="1255ee0b-20db-477f-9bb6-c7ea6468f42f" providerId="ADAL" clId="{B12758F6-2A0E-7842-BD8B-014D88E13E73}" dt="2024-03-14T14:27:40.582" v="264" actId="478"/>
          <ac:spMkLst>
            <pc:docMk/>
            <pc:sldMk cId="2333893391" sldId="257"/>
            <ac:spMk id="9" creationId="{2736A57D-A374-F96E-4689-DEA4DD6BA9AD}"/>
          </ac:spMkLst>
        </pc:spChg>
        <pc:picChg chg="add del mod">
          <ac:chgData name="FOURNERET Laetitia" userId="1255ee0b-20db-477f-9bb6-c7ea6468f42f" providerId="ADAL" clId="{B12758F6-2A0E-7842-BD8B-014D88E13E73}" dt="2024-03-14T14:27:40.582" v="264" actId="478"/>
          <ac:picMkLst>
            <pc:docMk/>
            <pc:sldMk cId="2333893391" sldId="257"/>
            <ac:picMk id="6" creationId="{179D11BA-A6E4-DFC3-31A3-00EC87C4AE94}"/>
          </ac:picMkLst>
        </pc:picChg>
      </pc:sldChg>
      <pc:sldChg chg="addSp delSp modSp new del mod">
        <pc:chgData name="FOURNERET Laetitia" userId="1255ee0b-20db-477f-9bb6-c7ea6468f42f" providerId="ADAL" clId="{B12758F6-2A0E-7842-BD8B-014D88E13E73}" dt="2024-03-14T14:58:04.289" v="477" actId="2696"/>
        <pc:sldMkLst>
          <pc:docMk/>
          <pc:sldMk cId="2846620716" sldId="257"/>
        </pc:sldMkLst>
        <pc:spChg chg="del">
          <ac:chgData name="FOURNERET Laetitia" userId="1255ee0b-20db-477f-9bb6-c7ea6468f42f" providerId="ADAL" clId="{B12758F6-2A0E-7842-BD8B-014D88E13E73}" dt="2024-03-14T14:57:47.001" v="473" actId="931"/>
          <ac:spMkLst>
            <pc:docMk/>
            <pc:sldMk cId="2846620716" sldId="257"/>
            <ac:spMk id="2" creationId="{09F40876-DFC1-FA63-066B-54E65D420BD5}"/>
          </ac:spMkLst>
        </pc:spChg>
        <pc:spChg chg="add mod">
          <ac:chgData name="FOURNERET Laetitia" userId="1255ee0b-20db-477f-9bb6-c7ea6468f42f" providerId="ADAL" clId="{B12758F6-2A0E-7842-BD8B-014D88E13E73}" dt="2024-03-14T14:58:01.920" v="476" actId="478"/>
          <ac:spMkLst>
            <pc:docMk/>
            <pc:sldMk cId="2846620716" sldId="257"/>
            <ac:spMk id="6" creationId="{C15DCED0-83CD-F7C9-9928-57DFAB7101BB}"/>
          </ac:spMkLst>
        </pc:spChg>
        <pc:picChg chg="add del mod">
          <ac:chgData name="FOURNERET Laetitia" userId="1255ee0b-20db-477f-9bb6-c7ea6468f42f" providerId="ADAL" clId="{B12758F6-2A0E-7842-BD8B-014D88E13E73}" dt="2024-03-14T14:58:01.920" v="476" actId="478"/>
          <ac:picMkLst>
            <pc:docMk/>
            <pc:sldMk cId="2846620716" sldId="257"/>
            <ac:picMk id="4" creationId="{68395680-56BB-A5DC-4BC9-40B92094BB3E}"/>
          </ac:picMkLst>
        </pc:picChg>
      </pc:sldChg>
      <pc:sldChg chg="addSp delSp modSp new del mod setBg">
        <pc:chgData name="FOURNERET Laetitia" userId="1255ee0b-20db-477f-9bb6-c7ea6468f42f" providerId="ADAL" clId="{B12758F6-2A0E-7842-BD8B-014D88E13E73}" dt="2024-03-14T15:07:32.090" v="593" actId="2696"/>
        <pc:sldMkLst>
          <pc:docMk/>
          <pc:sldMk cId="212796962" sldId="258"/>
        </pc:sldMkLst>
        <pc:spChg chg="add del mod">
          <ac:chgData name="FOURNERET Laetitia" userId="1255ee0b-20db-477f-9bb6-c7ea6468f42f" providerId="ADAL" clId="{B12758F6-2A0E-7842-BD8B-014D88E13E73}" dt="2024-03-14T15:06:00.530" v="592" actId="931"/>
          <ac:spMkLst>
            <pc:docMk/>
            <pc:sldMk cId="212796962" sldId="258"/>
            <ac:spMk id="2" creationId="{82582CF2-7A9F-B5A0-1192-1A39D363D541}"/>
          </ac:spMkLst>
        </pc:spChg>
        <pc:spChg chg="add del">
          <ac:chgData name="FOURNERET Laetitia" userId="1255ee0b-20db-477f-9bb6-c7ea6468f42f" providerId="ADAL" clId="{B12758F6-2A0E-7842-BD8B-014D88E13E73}" dt="2024-03-14T15:05:56.357" v="588" actId="26606"/>
          <ac:spMkLst>
            <pc:docMk/>
            <pc:sldMk cId="212796962" sldId="258"/>
            <ac:spMk id="9" creationId="{01D0AF59-99C3-4251-AB9A-C966C6AD4400}"/>
          </ac:spMkLst>
        </pc:spChg>
        <pc:spChg chg="add del">
          <ac:chgData name="FOURNERET Laetitia" userId="1255ee0b-20db-477f-9bb6-c7ea6468f42f" providerId="ADAL" clId="{B12758F6-2A0E-7842-BD8B-014D88E13E73}" dt="2024-03-14T15:05:56.357" v="588" actId="26606"/>
          <ac:spMkLst>
            <pc:docMk/>
            <pc:sldMk cId="212796962" sldId="258"/>
            <ac:spMk id="11" creationId="{1855405F-37A2-4869-9154-F8BE3BECE6C3}"/>
          </ac:spMkLst>
        </pc:spChg>
        <pc:picChg chg="add mod">
          <ac:chgData name="FOURNERET Laetitia" userId="1255ee0b-20db-477f-9bb6-c7ea6468f42f" providerId="ADAL" clId="{B12758F6-2A0E-7842-BD8B-014D88E13E73}" dt="2024-03-14T15:06:00.530" v="592" actId="931"/>
          <ac:picMkLst>
            <pc:docMk/>
            <pc:sldMk cId="212796962" sldId="258"/>
            <ac:picMk id="4" creationId="{3E9E48EE-8720-00F8-7BA2-4264AD416412}"/>
          </ac:picMkLst>
        </pc:picChg>
      </pc:sldChg>
      <pc:sldChg chg="delSp modSp new add del mod">
        <pc:chgData name="FOURNERET Laetitia" userId="1255ee0b-20db-477f-9bb6-c7ea6468f42f" providerId="ADAL" clId="{B12758F6-2A0E-7842-BD8B-014D88E13E73}" dt="2024-03-15T14:08:18.740" v="749" actId="2696"/>
        <pc:sldMkLst>
          <pc:docMk/>
          <pc:sldMk cId="1043068012" sldId="258"/>
        </pc:sldMkLst>
        <pc:spChg chg="del mod">
          <ac:chgData name="FOURNERET Laetitia" userId="1255ee0b-20db-477f-9bb6-c7ea6468f42f" providerId="ADAL" clId="{B12758F6-2A0E-7842-BD8B-014D88E13E73}" dt="2024-03-15T13:54:26.638" v="639" actId="478"/>
          <ac:spMkLst>
            <pc:docMk/>
            <pc:sldMk cId="1043068012" sldId="258"/>
            <ac:spMk id="2" creationId="{F0BFEB28-D89D-752F-6E6E-E927DE3F3AE1}"/>
          </ac:spMkLst>
        </pc:spChg>
      </pc:sldChg>
      <pc:sldChg chg="addSp delSp modSp new del mod">
        <pc:chgData name="FOURNERET Laetitia" userId="1255ee0b-20db-477f-9bb6-c7ea6468f42f" providerId="ADAL" clId="{B12758F6-2A0E-7842-BD8B-014D88E13E73}" dt="2024-03-14T15:03:51.223" v="549" actId="680"/>
        <pc:sldMkLst>
          <pc:docMk/>
          <pc:sldMk cId="2651206467" sldId="258"/>
        </pc:sldMkLst>
        <pc:spChg chg="add del">
          <ac:chgData name="FOURNERET Laetitia" userId="1255ee0b-20db-477f-9bb6-c7ea6468f42f" providerId="ADAL" clId="{B12758F6-2A0E-7842-BD8B-014D88E13E73}" dt="2024-03-14T15:03:50.944" v="548" actId="931"/>
          <ac:spMkLst>
            <pc:docMk/>
            <pc:sldMk cId="2651206467" sldId="258"/>
            <ac:spMk id="2" creationId="{6C360554-EE50-B33F-B6C8-7AF8C7B14080}"/>
          </ac:spMkLst>
        </pc:spChg>
        <pc:spChg chg="add del mod">
          <ac:chgData name="FOURNERET Laetitia" userId="1255ee0b-20db-477f-9bb6-c7ea6468f42f" providerId="ADAL" clId="{B12758F6-2A0E-7842-BD8B-014D88E13E73}" dt="2024-03-14T15:03:50.335" v="546" actId="478"/>
          <ac:spMkLst>
            <pc:docMk/>
            <pc:sldMk cId="2651206467" sldId="258"/>
            <ac:spMk id="6" creationId="{C50615BF-30BE-F650-F150-13340C29149C}"/>
          </ac:spMkLst>
        </pc:spChg>
        <pc:spChg chg="add del mod">
          <ac:chgData name="FOURNERET Laetitia" userId="1255ee0b-20db-477f-9bb6-c7ea6468f42f" providerId="ADAL" clId="{B12758F6-2A0E-7842-BD8B-014D88E13E73}" dt="2024-03-14T15:03:49.497" v="543" actId="478"/>
          <ac:spMkLst>
            <pc:docMk/>
            <pc:sldMk cId="2651206467" sldId="258"/>
            <ac:spMk id="10" creationId="{BB43CD6A-0B7B-D915-71D7-5124D1BBE1BA}"/>
          </ac:spMkLst>
        </pc:spChg>
        <pc:picChg chg="add del mod">
          <ac:chgData name="FOURNERET Laetitia" userId="1255ee0b-20db-477f-9bb6-c7ea6468f42f" providerId="ADAL" clId="{B12758F6-2A0E-7842-BD8B-014D88E13E73}" dt="2024-03-14T15:03:50.944" v="548" actId="931"/>
          <ac:picMkLst>
            <pc:docMk/>
            <pc:sldMk cId="2651206467" sldId="258"/>
            <ac:picMk id="4" creationId="{065C356C-F964-12BE-8CF0-1BEAC03D408C}"/>
          </ac:picMkLst>
        </pc:picChg>
        <pc:picChg chg="add del mod">
          <ac:chgData name="FOURNERET Laetitia" userId="1255ee0b-20db-477f-9bb6-c7ea6468f42f" providerId="ADAL" clId="{B12758F6-2A0E-7842-BD8B-014D88E13E73}" dt="2024-03-14T15:03:50.069" v="545" actId="931"/>
          <ac:picMkLst>
            <pc:docMk/>
            <pc:sldMk cId="2651206467" sldId="258"/>
            <ac:picMk id="8" creationId="{7CB793A2-5D37-5029-08D0-D10023722F18}"/>
          </ac:picMkLst>
        </pc:picChg>
      </pc:sldChg>
      <pc:sldChg chg="delSp modSp new add del mod">
        <pc:chgData name="FOURNERET Laetitia" userId="1255ee0b-20db-477f-9bb6-c7ea6468f42f" providerId="ADAL" clId="{B12758F6-2A0E-7842-BD8B-014D88E13E73}" dt="2024-03-15T14:08:17.705" v="748" actId="2696"/>
        <pc:sldMkLst>
          <pc:docMk/>
          <pc:sldMk cId="4035343436" sldId="259"/>
        </pc:sldMkLst>
        <pc:spChg chg="del mod">
          <ac:chgData name="FOURNERET Laetitia" userId="1255ee0b-20db-477f-9bb6-c7ea6468f42f" providerId="ADAL" clId="{B12758F6-2A0E-7842-BD8B-014D88E13E73}" dt="2024-03-15T14:02:19.883" v="651" actId="478"/>
          <ac:spMkLst>
            <pc:docMk/>
            <pc:sldMk cId="4035343436" sldId="259"/>
            <ac:spMk id="2" creationId="{36CAA24A-8758-DD55-54D8-C50823629105}"/>
          </ac:spMkLst>
        </pc:spChg>
      </pc:sldChg>
      <pc:sldChg chg="addSp modSp new mod ord">
        <pc:chgData name="FOURNERET Laetitia" userId="1255ee0b-20db-477f-9bb6-c7ea6468f42f" providerId="ADAL" clId="{B12758F6-2A0E-7842-BD8B-014D88E13E73}" dt="2024-03-27T08:29:55.159" v="878" actId="20577"/>
        <pc:sldMkLst>
          <pc:docMk/>
          <pc:sldMk cId="2129014618" sldId="260"/>
        </pc:sldMkLst>
        <pc:spChg chg="mod">
          <ac:chgData name="FOURNERET Laetitia" userId="1255ee0b-20db-477f-9bb6-c7ea6468f42f" providerId="ADAL" clId="{B12758F6-2A0E-7842-BD8B-014D88E13E73}" dt="2024-03-27T08:29:55.159" v="878" actId="20577"/>
          <ac:spMkLst>
            <pc:docMk/>
            <pc:sldMk cId="2129014618" sldId="260"/>
            <ac:spMk id="4" creationId="{FAB218DC-78D0-848F-16FA-41A975207A94}"/>
          </ac:spMkLst>
        </pc:spChg>
        <pc:spChg chg="mod">
          <ac:chgData name="FOURNERET Laetitia" userId="1255ee0b-20db-477f-9bb6-c7ea6468f42f" providerId="ADAL" clId="{B12758F6-2A0E-7842-BD8B-014D88E13E73}" dt="2024-03-27T08:16:14.870" v="849" actId="20577"/>
          <ac:spMkLst>
            <pc:docMk/>
            <pc:sldMk cId="2129014618" sldId="260"/>
            <ac:spMk id="5" creationId="{E92098B2-5467-3D32-0138-D0845BAFF266}"/>
          </ac:spMkLst>
        </pc:spChg>
        <pc:grpChg chg="add mod">
          <ac:chgData name="FOURNERET Laetitia" userId="1255ee0b-20db-477f-9bb6-c7ea6468f42f" providerId="ADAL" clId="{B12758F6-2A0E-7842-BD8B-014D88E13E73}" dt="2024-03-27T08:16:08.891" v="835" actId="34135"/>
          <ac:grpSpMkLst>
            <pc:docMk/>
            <pc:sldMk cId="2129014618" sldId="260"/>
            <ac:grpSpMk id="3" creationId="{F169F41D-BC97-3501-AF3E-478ECD9372F5}"/>
          </ac:grpSpMkLst>
        </pc:grpChg>
      </pc:sldChg>
      <pc:sldChg chg="addSp modSp new mod">
        <pc:chgData name="FOURNERET Laetitia" userId="1255ee0b-20db-477f-9bb6-c7ea6468f42f" providerId="ADAL" clId="{B12758F6-2A0E-7842-BD8B-014D88E13E73}" dt="2024-03-27T08:29:58.360" v="883" actId="20577"/>
        <pc:sldMkLst>
          <pc:docMk/>
          <pc:sldMk cId="1218398416" sldId="261"/>
        </pc:sldMkLst>
        <pc:spChg chg="mod">
          <ac:chgData name="FOURNERET Laetitia" userId="1255ee0b-20db-477f-9bb6-c7ea6468f42f" providerId="ADAL" clId="{B12758F6-2A0E-7842-BD8B-014D88E13E73}" dt="2024-03-27T08:16:21.814" v="850"/>
          <ac:spMkLst>
            <pc:docMk/>
            <pc:sldMk cId="1218398416" sldId="261"/>
            <ac:spMk id="5" creationId="{4EF20E09-244D-B02F-E211-9EB8EF6576B5}"/>
          </ac:spMkLst>
        </pc:spChg>
        <pc:spChg chg="mod">
          <ac:chgData name="FOURNERET Laetitia" userId="1255ee0b-20db-477f-9bb6-c7ea6468f42f" providerId="ADAL" clId="{B12758F6-2A0E-7842-BD8B-014D88E13E73}" dt="2024-03-27T08:16:21.814" v="850"/>
          <ac:spMkLst>
            <pc:docMk/>
            <pc:sldMk cId="1218398416" sldId="261"/>
            <ac:spMk id="6" creationId="{C9B26FDF-7CB1-0752-69B6-B1369F8F785A}"/>
          </ac:spMkLst>
        </pc:spChg>
        <pc:spChg chg="add mod">
          <ac:chgData name="FOURNERET Laetitia" userId="1255ee0b-20db-477f-9bb6-c7ea6468f42f" providerId="ADAL" clId="{B12758F6-2A0E-7842-BD8B-014D88E13E73}" dt="2024-03-27T08:16:58.512" v="856" actId="767"/>
          <ac:spMkLst>
            <pc:docMk/>
            <pc:sldMk cId="1218398416" sldId="261"/>
            <ac:spMk id="7" creationId="{CDCC3E35-A39E-9ADF-B48F-9FCBCB0DD43C}"/>
          </ac:spMkLst>
        </pc:spChg>
        <pc:spChg chg="mod">
          <ac:chgData name="FOURNERET Laetitia" userId="1255ee0b-20db-477f-9bb6-c7ea6468f42f" providerId="ADAL" clId="{B12758F6-2A0E-7842-BD8B-014D88E13E73}" dt="2024-03-27T08:29:58.360" v="883" actId="20577"/>
          <ac:spMkLst>
            <pc:docMk/>
            <pc:sldMk cId="1218398416" sldId="261"/>
            <ac:spMk id="9" creationId="{270124D5-0BDD-81F8-8942-AA7369369C39}"/>
          </ac:spMkLst>
        </pc:spChg>
        <pc:spChg chg="mod">
          <ac:chgData name="FOURNERET Laetitia" userId="1255ee0b-20db-477f-9bb6-c7ea6468f42f" providerId="ADAL" clId="{B12758F6-2A0E-7842-BD8B-014D88E13E73}" dt="2024-03-27T08:18:30.547" v="864" actId="34135"/>
          <ac:spMkLst>
            <pc:docMk/>
            <pc:sldMk cId="1218398416" sldId="261"/>
            <ac:spMk id="10" creationId="{15C1CF42-9631-78EF-4225-451101CFD8F4}"/>
          </ac:spMkLst>
        </pc:spChg>
        <pc:grpChg chg="add mod">
          <ac:chgData name="FOURNERET Laetitia" userId="1255ee0b-20db-477f-9bb6-c7ea6468f42f" providerId="ADAL" clId="{B12758F6-2A0E-7842-BD8B-014D88E13E73}" dt="2024-03-27T08:16:21.814" v="850"/>
          <ac:grpSpMkLst>
            <pc:docMk/>
            <pc:sldMk cId="1218398416" sldId="261"/>
            <ac:grpSpMk id="4" creationId="{01469F8A-01A8-FF0F-E675-1F6180A8CFF7}"/>
          </ac:grpSpMkLst>
        </pc:grpChg>
        <pc:grpChg chg="add mod">
          <ac:chgData name="FOURNERET Laetitia" userId="1255ee0b-20db-477f-9bb6-c7ea6468f42f" providerId="ADAL" clId="{B12758F6-2A0E-7842-BD8B-014D88E13E73}" dt="2024-03-27T08:18:30.547" v="864" actId="34135"/>
          <ac:grpSpMkLst>
            <pc:docMk/>
            <pc:sldMk cId="1218398416" sldId="261"/>
            <ac:grpSpMk id="8" creationId="{40107A4F-05F0-2378-BA97-645C3621D8B2}"/>
          </ac:grpSpMkLst>
        </pc:grpChg>
      </pc:sldChg>
      <pc:sldChg chg="addSp modSp new mod">
        <pc:chgData name="FOURNERET Laetitia" userId="1255ee0b-20db-477f-9bb6-c7ea6468f42f" providerId="ADAL" clId="{B12758F6-2A0E-7842-BD8B-014D88E13E73}" dt="2024-03-27T08:30:05.373" v="893" actId="20577"/>
        <pc:sldMkLst>
          <pc:docMk/>
          <pc:sldMk cId="4147139844" sldId="262"/>
        </pc:sldMkLst>
        <pc:spChg chg="mod">
          <ac:chgData name="FOURNERET Laetitia" userId="1255ee0b-20db-477f-9bb6-c7ea6468f42f" providerId="ADAL" clId="{B12758F6-2A0E-7842-BD8B-014D88E13E73}" dt="2024-03-27T08:16:27.996" v="852"/>
          <ac:spMkLst>
            <pc:docMk/>
            <pc:sldMk cId="4147139844" sldId="262"/>
            <ac:spMk id="5" creationId="{E305F3BA-731C-F361-07B7-2E1997C759AF}"/>
          </ac:spMkLst>
        </pc:spChg>
        <pc:spChg chg="mod">
          <ac:chgData name="FOURNERET Laetitia" userId="1255ee0b-20db-477f-9bb6-c7ea6468f42f" providerId="ADAL" clId="{B12758F6-2A0E-7842-BD8B-014D88E13E73}" dt="2024-03-27T08:16:27.996" v="852"/>
          <ac:spMkLst>
            <pc:docMk/>
            <pc:sldMk cId="4147139844" sldId="262"/>
            <ac:spMk id="6" creationId="{C7BCD56B-440C-C462-0161-2A93D6F61B72}"/>
          </ac:spMkLst>
        </pc:spChg>
        <pc:spChg chg="mod">
          <ac:chgData name="FOURNERET Laetitia" userId="1255ee0b-20db-477f-9bb6-c7ea6468f42f" providerId="ADAL" clId="{B12758F6-2A0E-7842-BD8B-014D88E13E73}" dt="2024-03-27T08:30:05.373" v="893" actId="20577"/>
          <ac:spMkLst>
            <pc:docMk/>
            <pc:sldMk cId="4147139844" sldId="262"/>
            <ac:spMk id="8" creationId="{1862F574-6CC9-3442-B910-FD01E7DAA5FC}"/>
          </ac:spMkLst>
        </pc:spChg>
        <pc:spChg chg="mod">
          <ac:chgData name="FOURNERET Laetitia" userId="1255ee0b-20db-477f-9bb6-c7ea6468f42f" providerId="ADAL" clId="{B12758F6-2A0E-7842-BD8B-014D88E13E73}" dt="2024-03-27T08:18:50.528" v="872" actId="34135"/>
          <ac:spMkLst>
            <pc:docMk/>
            <pc:sldMk cId="4147139844" sldId="262"/>
            <ac:spMk id="9" creationId="{ACF95AB2-37DC-4F21-6631-2A8B5F8DC3A6}"/>
          </ac:spMkLst>
        </pc:spChg>
        <pc:grpChg chg="add mod">
          <ac:chgData name="FOURNERET Laetitia" userId="1255ee0b-20db-477f-9bb6-c7ea6468f42f" providerId="ADAL" clId="{B12758F6-2A0E-7842-BD8B-014D88E13E73}" dt="2024-03-27T08:16:27.996" v="852"/>
          <ac:grpSpMkLst>
            <pc:docMk/>
            <pc:sldMk cId="4147139844" sldId="262"/>
            <ac:grpSpMk id="4" creationId="{FA402B67-F465-3569-BBD4-ED8B7FFF20B5}"/>
          </ac:grpSpMkLst>
        </pc:grpChg>
        <pc:grpChg chg="add mod">
          <ac:chgData name="FOURNERET Laetitia" userId="1255ee0b-20db-477f-9bb6-c7ea6468f42f" providerId="ADAL" clId="{B12758F6-2A0E-7842-BD8B-014D88E13E73}" dt="2024-03-27T08:18:50.528" v="872" actId="34135"/>
          <ac:grpSpMkLst>
            <pc:docMk/>
            <pc:sldMk cId="4147139844" sldId="262"/>
            <ac:grpSpMk id="7" creationId="{55D73010-FD11-81B5-FD1F-B62489D6C270}"/>
          </ac:grpSpMkLst>
        </pc:grpChg>
      </pc:sldChg>
      <pc:sldChg chg="addSp modSp new mod">
        <pc:chgData name="FOURNERET Laetitia" userId="1255ee0b-20db-477f-9bb6-c7ea6468f42f" providerId="ADAL" clId="{B12758F6-2A0E-7842-BD8B-014D88E13E73}" dt="2024-03-27T08:30:01.862" v="888" actId="20577"/>
        <pc:sldMkLst>
          <pc:docMk/>
          <pc:sldMk cId="12873091" sldId="263"/>
        </pc:sldMkLst>
        <pc:spChg chg="mod">
          <ac:chgData name="FOURNERET Laetitia" userId="1255ee0b-20db-477f-9bb6-c7ea6468f42f" providerId="ADAL" clId="{B12758F6-2A0E-7842-BD8B-014D88E13E73}" dt="2024-03-27T08:16:23.705" v="851"/>
          <ac:spMkLst>
            <pc:docMk/>
            <pc:sldMk cId="12873091" sldId="263"/>
            <ac:spMk id="5" creationId="{8A654120-D111-7FF4-1F86-22BD3FA663A2}"/>
          </ac:spMkLst>
        </pc:spChg>
        <pc:spChg chg="mod">
          <ac:chgData name="FOURNERET Laetitia" userId="1255ee0b-20db-477f-9bb6-c7ea6468f42f" providerId="ADAL" clId="{B12758F6-2A0E-7842-BD8B-014D88E13E73}" dt="2024-03-27T08:16:23.705" v="851"/>
          <ac:spMkLst>
            <pc:docMk/>
            <pc:sldMk cId="12873091" sldId="263"/>
            <ac:spMk id="6" creationId="{E55DA65B-4733-AB13-EDC7-21FA6675C645}"/>
          </ac:spMkLst>
        </pc:spChg>
        <pc:spChg chg="mod">
          <ac:chgData name="FOURNERET Laetitia" userId="1255ee0b-20db-477f-9bb6-c7ea6468f42f" providerId="ADAL" clId="{B12758F6-2A0E-7842-BD8B-014D88E13E73}" dt="2024-03-27T08:30:01.862" v="888" actId="20577"/>
          <ac:spMkLst>
            <pc:docMk/>
            <pc:sldMk cId="12873091" sldId="263"/>
            <ac:spMk id="8" creationId="{56835622-224D-F552-223B-97AD62FAD159}"/>
          </ac:spMkLst>
        </pc:spChg>
        <pc:spChg chg="mod">
          <ac:chgData name="FOURNERET Laetitia" userId="1255ee0b-20db-477f-9bb6-c7ea6468f42f" providerId="ADAL" clId="{B12758F6-2A0E-7842-BD8B-014D88E13E73}" dt="2024-03-27T08:18:40.165" v="867" actId="34135"/>
          <ac:spMkLst>
            <pc:docMk/>
            <pc:sldMk cId="12873091" sldId="263"/>
            <ac:spMk id="9" creationId="{BCA7D060-3B51-1EB0-B934-71416A273E1E}"/>
          </ac:spMkLst>
        </pc:spChg>
        <pc:grpChg chg="add mod">
          <ac:chgData name="FOURNERET Laetitia" userId="1255ee0b-20db-477f-9bb6-c7ea6468f42f" providerId="ADAL" clId="{B12758F6-2A0E-7842-BD8B-014D88E13E73}" dt="2024-03-27T08:16:23.705" v="851"/>
          <ac:grpSpMkLst>
            <pc:docMk/>
            <pc:sldMk cId="12873091" sldId="263"/>
            <ac:grpSpMk id="4" creationId="{51354FEF-C800-71B9-CAE6-59A7F6B76389}"/>
          </ac:grpSpMkLst>
        </pc:grpChg>
        <pc:grpChg chg="add mod">
          <ac:chgData name="FOURNERET Laetitia" userId="1255ee0b-20db-477f-9bb6-c7ea6468f42f" providerId="ADAL" clId="{B12758F6-2A0E-7842-BD8B-014D88E13E73}" dt="2024-03-27T08:18:40.165" v="867" actId="34135"/>
          <ac:grpSpMkLst>
            <pc:docMk/>
            <pc:sldMk cId="12873091" sldId="263"/>
            <ac:grpSpMk id="7" creationId="{AFD2C03A-B537-86C1-EA9D-927E6410F232}"/>
          </ac:grpSpMkLst>
        </pc:grpChg>
      </pc:sldChg>
      <pc:sldChg chg="addSp modSp new mod">
        <pc:chgData name="FOURNERET Laetitia" userId="1255ee0b-20db-477f-9bb6-c7ea6468f42f" providerId="ADAL" clId="{B12758F6-2A0E-7842-BD8B-014D88E13E73}" dt="2024-03-27T08:30:09.487" v="898" actId="20577"/>
        <pc:sldMkLst>
          <pc:docMk/>
          <pc:sldMk cId="4127540451" sldId="264"/>
        </pc:sldMkLst>
        <pc:spChg chg="mod">
          <ac:chgData name="FOURNERET Laetitia" userId="1255ee0b-20db-477f-9bb6-c7ea6468f42f" providerId="ADAL" clId="{B12758F6-2A0E-7842-BD8B-014D88E13E73}" dt="2024-03-27T08:30:09.487" v="898" actId="20577"/>
          <ac:spMkLst>
            <pc:docMk/>
            <pc:sldMk cId="4127540451" sldId="264"/>
            <ac:spMk id="5" creationId="{608C3E88-4CD2-94D3-B154-B658A503CDBB}"/>
          </ac:spMkLst>
        </pc:spChg>
        <pc:spChg chg="mod">
          <ac:chgData name="FOURNERET Laetitia" userId="1255ee0b-20db-477f-9bb6-c7ea6468f42f" providerId="ADAL" clId="{B12758F6-2A0E-7842-BD8B-014D88E13E73}" dt="2024-03-27T08:18:56.436" v="873" actId="34135"/>
          <ac:spMkLst>
            <pc:docMk/>
            <pc:sldMk cId="4127540451" sldId="264"/>
            <ac:spMk id="6" creationId="{293A0FD6-B27C-D1EF-6D76-69EEC00C82E5}"/>
          </ac:spMkLst>
        </pc:spChg>
        <pc:grpChg chg="add mod">
          <ac:chgData name="FOURNERET Laetitia" userId="1255ee0b-20db-477f-9bb6-c7ea6468f42f" providerId="ADAL" clId="{B12758F6-2A0E-7842-BD8B-014D88E13E73}" dt="2024-03-27T08:18:56.436" v="873" actId="34135"/>
          <ac:grpSpMkLst>
            <pc:docMk/>
            <pc:sldMk cId="4127540451" sldId="264"/>
            <ac:grpSpMk id="4" creationId="{4F4F0560-C936-C3F4-FA82-8C351263E3B9}"/>
          </ac:grpSpMkLst>
        </pc:grpChg>
      </pc:sldChg>
      <pc:sldChg chg="new del">
        <pc:chgData name="FOURNERET Laetitia" userId="1255ee0b-20db-477f-9bb6-c7ea6468f42f" providerId="ADAL" clId="{B12758F6-2A0E-7842-BD8B-014D88E13E73}" dt="2024-03-15T14:08:55.391" v="754" actId="2696"/>
        <pc:sldMkLst>
          <pc:docMk/>
          <pc:sldMk cId="962156036" sldId="265"/>
        </pc:sldMkLst>
      </pc:sldChg>
      <pc:sldMasterChg chg="addSp delSp modSp add del mod setBg addSldLayout delSldLayout modSldLayout sldLayoutOrd">
        <pc:chgData name="FOURNERET Laetitia" userId="1255ee0b-20db-477f-9bb6-c7ea6468f42f" providerId="ADAL" clId="{B12758F6-2A0E-7842-BD8B-014D88E13E73}" dt="2024-03-27T08:18:18.734" v="863" actId="478"/>
        <pc:sldMasterMkLst>
          <pc:docMk/>
          <pc:sldMasterMk cId="726952674" sldId="2147483660"/>
        </pc:sldMasterMkLst>
        <pc:spChg chg="add del mod">
          <ac:chgData name="FOURNERET Laetitia" userId="1255ee0b-20db-477f-9bb6-c7ea6468f42f" providerId="ADAL" clId="{B12758F6-2A0E-7842-BD8B-014D88E13E73}" dt="2024-03-14T14:58:58.900" v="485"/>
          <ac:spMkLst>
            <pc:docMk/>
            <pc:sldMasterMk cId="726952674" sldId="2147483660"/>
            <ac:spMk id="2" creationId="{00000000-0000-0000-0000-000000000000}"/>
          </ac:spMkLst>
        </pc:spChg>
        <pc:spChg chg="mod">
          <ac:chgData name="FOURNERET Laetitia" userId="1255ee0b-20db-477f-9bb6-c7ea6468f42f" providerId="ADAL" clId="{B12758F6-2A0E-7842-BD8B-014D88E13E73}" dt="2024-03-14T14:36:06.139" v="312" actId="14100"/>
          <ac:spMkLst>
            <pc:docMk/>
            <pc:sldMasterMk cId="726952674" sldId="2147483660"/>
            <ac:spMk id="3" creationId="{00000000-0000-0000-0000-000000000000}"/>
          </ac:spMkLst>
        </pc:spChg>
        <pc:spChg chg="mod">
          <ac:chgData name="FOURNERET Laetitia" userId="1255ee0b-20db-477f-9bb6-c7ea6468f42f" providerId="ADAL" clId="{B12758F6-2A0E-7842-BD8B-014D88E13E73}" dt="2024-03-14T15:04:23.665" v="566" actId="1076"/>
          <ac:spMkLst>
            <pc:docMk/>
            <pc:sldMasterMk cId="726952674" sldId="2147483660"/>
            <ac:spMk id="4" creationId="{00000000-0000-0000-0000-000000000000}"/>
          </ac:spMkLst>
        </pc:spChg>
        <pc:spChg chg="add del mod">
          <ac:chgData name="FOURNERET Laetitia" userId="1255ee0b-20db-477f-9bb6-c7ea6468f42f" providerId="ADAL" clId="{B12758F6-2A0E-7842-BD8B-014D88E13E73}" dt="2024-03-14T15:04:23.665" v="566" actId="1076"/>
          <ac:spMkLst>
            <pc:docMk/>
            <pc:sldMasterMk cId="726952674" sldId="2147483660"/>
            <ac:spMk id="5" creationId="{00000000-0000-0000-0000-000000000000}"/>
          </ac:spMkLst>
        </pc:spChg>
        <pc:spChg chg="del mod">
          <ac:chgData name="FOURNERET Laetitia" userId="1255ee0b-20db-477f-9bb6-c7ea6468f42f" providerId="ADAL" clId="{B12758F6-2A0E-7842-BD8B-014D88E13E73}" dt="2024-03-14T14:49:20.447" v="392"/>
          <ac:spMkLst>
            <pc:docMk/>
            <pc:sldMasterMk cId="726952674" sldId="2147483660"/>
            <ac:spMk id="6" creationId="{00000000-0000-0000-0000-000000000000}"/>
          </ac:spMkLst>
        </pc:spChg>
        <pc:spChg chg="add mod">
          <ac:chgData name="FOURNERET Laetitia" userId="1255ee0b-20db-477f-9bb6-c7ea6468f42f" providerId="ADAL" clId="{B12758F6-2A0E-7842-BD8B-014D88E13E73}" dt="2024-03-15T14:58:07.122" v="755" actId="207"/>
          <ac:spMkLst>
            <pc:docMk/>
            <pc:sldMasterMk cId="726952674" sldId="2147483660"/>
            <ac:spMk id="7" creationId="{1DD79DCF-4EF9-D300-2641-3554C097BBB8}"/>
          </ac:spMkLst>
        </pc:spChg>
        <pc:spChg chg="mod">
          <ac:chgData name="FOURNERET Laetitia" userId="1255ee0b-20db-477f-9bb6-c7ea6468f42f" providerId="ADAL" clId="{B12758F6-2A0E-7842-BD8B-014D88E13E73}" dt="2024-03-14T14:36:14.048" v="314" actId="34135"/>
          <ac:spMkLst>
            <pc:docMk/>
            <pc:sldMasterMk cId="726952674" sldId="2147483660"/>
            <ac:spMk id="9" creationId="{B0E24D34-457E-0817-28F3-B3450976174F}"/>
          </ac:spMkLst>
        </pc:spChg>
        <pc:spChg chg="mod">
          <ac:chgData name="FOURNERET Laetitia" userId="1255ee0b-20db-477f-9bb6-c7ea6468f42f" providerId="ADAL" clId="{B12758F6-2A0E-7842-BD8B-014D88E13E73}" dt="2024-03-15T14:01:46.568" v="646"/>
          <ac:spMkLst>
            <pc:docMk/>
            <pc:sldMasterMk cId="726952674" sldId="2147483660"/>
            <ac:spMk id="10" creationId="{7DE822A5-61AA-B05F-A2E5-D13DAFD03BCA}"/>
          </ac:spMkLst>
        </pc:spChg>
        <pc:spChg chg="add mod">
          <ac:chgData name="FOURNERET Laetitia" userId="1255ee0b-20db-477f-9bb6-c7ea6468f42f" providerId="ADAL" clId="{B12758F6-2A0E-7842-BD8B-014D88E13E73}" dt="2024-03-14T14:42:16.825" v="384"/>
          <ac:spMkLst>
            <pc:docMk/>
            <pc:sldMasterMk cId="726952674" sldId="2147483660"/>
            <ac:spMk id="12" creationId="{2E12C187-87A0-DA5B-AA34-AC087709C17B}"/>
          </ac:spMkLst>
        </pc:spChg>
        <pc:spChg chg="add mod">
          <ac:chgData name="FOURNERET Laetitia" userId="1255ee0b-20db-477f-9bb6-c7ea6468f42f" providerId="ADAL" clId="{B12758F6-2A0E-7842-BD8B-014D88E13E73}" dt="2024-03-14T14:42:18.639" v="386"/>
          <ac:spMkLst>
            <pc:docMk/>
            <pc:sldMasterMk cId="726952674" sldId="2147483660"/>
            <ac:spMk id="13" creationId="{B6C4CA14-748B-9A75-B312-2A7CAB16AB6A}"/>
          </ac:spMkLst>
        </pc:spChg>
        <pc:spChg chg="add del mod">
          <ac:chgData name="FOURNERET Laetitia" userId="1255ee0b-20db-477f-9bb6-c7ea6468f42f" providerId="ADAL" clId="{B12758F6-2A0E-7842-BD8B-014D88E13E73}" dt="2024-03-14T14:49:01.654" v="391" actId="478"/>
          <ac:spMkLst>
            <pc:docMk/>
            <pc:sldMasterMk cId="726952674" sldId="2147483660"/>
            <ac:spMk id="14" creationId="{F39C7CB4-E8FB-85E5-D6D9-5645D9702776}"/>
          </ac:spMkLst>
        </pc:spChg>
        <pc:spChg chg="add mod">
          <ac:chgData name="FOURNERET Laetitia" userId="1255ee0b-20db-477f-9bb6-c7ea6468f42f" providerId="ADAL" clId="{B12758F6-2A0E-7842-BD8B-014D88E13E73}" dt="2024-03-14T15:04:23.665" v="566" actId="1076"/>
          <ac:spMkLst>
            <pc:docMk/>
            <pc:sldMasterMk cId="726952674" sldId="2147483660"/>
            <ac:spMk id="15" creationId="{707B3C97-3EF0-E442-BC06-4CA6897D3984}"/>
          </ac:spMkLst>
        </pc:spChg>
        <pc:grpChg chg="add del mod">
          <ac:chgData name="FOURNERET Laetitia" userId="1255ee0b-20db-477f-9bb6-c7ea6468f42f" providerId="ADAL" clId="{B12758F6-2A0E-7842-BD8B-014D88E13E73}" dt="2024-03-27T08:18:18.734" v="863" actId="478"/>
          <ac:grpSpMkLst>
            <pc:docMk/>
            <pc:sldMasterMk cId="726952674" sldId="2147483660"/>
            <ac:grpSpMk id="8" creationId="{617E67D9-6D0C-3A62-89BF-132D652BDEB4}"/>
          </ac:grpSpMkLst>
        </pc:grpChg>
        <pc:picChg chg="add mod">
          <ac:chgData name="FOURNERET Laetitia" userId="1255ee0b-20db-477f-9bb6-c7ea6468f42f" providerId="ADAL" clId="{B12758F6-2A0E-7842-BD8B-014D88E13E73}" dt="2024-03-14T14:36:16.248" v="315" actId="34135"/>
          <ac:picMkLst>
            <pc:docMk/>
            <pc:sldMasterMk cId="726952674" sldId="2147483660"/>
            <ac:picMk id="11" creationId="{69193E6D-5028-CDE3-8EBE-922DA5C1AA6D}"/>
          </ac:picMkLst>
        </pc:picChg>
        <pc:sldLayoutChg chg="addSp delSp modSp add del mod setBg">
          <pc:chgData name="FOURNERET Laetitia" userId="1255ee0b-20db-477f-9bb6-c7ea6468f42f" providerId="ADAL" clId="{B12758F6-2A0E-7842-BD8B-014D88E13E73}" dt="2024-03-27T08:16:50.040" v="854"/>
          <pc:sldLayoutMkLst>
            <pc:docMk/>
            <pc:sldMasterMk cId="726952674" sldId="2147483660"/>
            <pc:sldLayoutMk cId="2530742982" sldId="2147483661"/>
          </pc:sldLayoutMkLst>
          <pc:spChg chg="mod">
            <ac:chgData name="FOURNERET Laetitia" userId="1255ee0b-20db-477f-9bb6-c7ea6468f42f" providerId="ADAL" clId="{B12758F6-2A0E-7842-BD8B-014D88E13E73}" dt="2024-03-14T14:36:31.665" v="321" actId="1076"/>
            <ac:spMkLst>
              <pc:docMk/>
              <pc:sldMasterMk cId="726952674" sldId="2147483660"/>
              <pc:sldLayoutMk cId="2530742982" sldId="2147483661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51.640" v="400" actId="14100"/>
            <ac:spMkLst>
              <pc:docMk/>
              <pc:sldMasterMk cId="726952674" sldId="2147483660"/>
              <pc:sldLayoutMk cId="2530742982" sldId="2147483661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2530742982" sldId="2147483661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2530742982" sldId="2147483661"/>
              <ac:spMk id="6" creationId="{00000000-0000-0000-0000-000000000000}"/>
            </ac:spMkLst>
          </pc:spChg>
          <pc:spChg chg="add del">
            <ac:chgData name="FOURNERET Laetitia" userId="1255ee0b-20db-477f-9bb6-c7ea6468f42f" providerId="ADAL" clId="{B12758F6-2A0E-7842-BD8B-014D88E13E73}" dt="2024-03-15T13:55:05.785" v="642" actId="11529"/>
            <ac:spMkLst>
              <pc:docMk/>
              <pc:sldMasterMk cId="726952674" sldId="2147483660"/>
              <pc:sldLayoutMk cId="2530742982" sldId="2147483661"/>
              <ac:spMk id="7" creationId="{71FA1502-063D-4D48-2330-E82C36CED922}"/>
            </ac:spMkLst>
          </pc:spChg>
          <pc:spChg chg="mod">
            <ac:chgData name="FOURNERET Laetitia" userId="1255ee0b-20db-477f-9bb6-c7ea6468f42f" providerId="ADAL" clId="{B12758F6-2A0E-7842-BD8B-014D88E13E73}" dt="2024-03-27T08:16:50.040" v="854"/>
            <ac:spMkLst>
              <pc:docMk/>
              <pc:sldMasterMk cId="726952674" sldId="2147483660"/>
              <pc:sldLayoutMk cId="2530742982" sldId="2147483661"/>
              <ac:spMk id="8" creationId="{00684CA9-6E41-3C3D-FA39-E2011257BDDF}"/>
            </ac:spMkLst>
          </pc:spChg>
          <pc:spChg chg="add del mod">
            <ac:chgData name="FOURNERET Laetitia" userId="1255ee0b-20db-477f-9bb6-c7ea6468f42f" providerId="ADAL" clId="{B12758F6-2A0E-7842-BD8B-014D88E13E73}" dt="2024-03-15T13:55:10.019" v="643" actId="478"/>
            <ac:spMkLst>
              <pc:docMk/>
              <pc:sldMasterMk cId="726952674" sldId="2147483660"/>
              <pc:sldLayoutMk cId="2530742982" sldId="2147483661"/>
              <ac:spMk id="8" creationId="{DA1778AD-71E5-770F-35F8-8AB6E6AF0657}"/>
            </ac:spMkLst>
          </pc:spChg>
          <pc:spChg chg="mod">
            <ac:chgData name="FOURNERET Laetitia" userId="1255ee0b-20db-477f-9bb6-c7ea6468f42f" providerId="ADAL" clId="{B12758F6-2A0E-7842-BD8B-014D88E13E73}" dt="2024-03-14T14:36:25.723" v="318" actId="20577"/>
            <ac:spMkLst>
              <pc:docMk/>
              <pc:sldMasterMk cId="726952674" sldId="2147483660"/>
              <pc:sldLayoutMk cId="2530742982" sldId="2147483661"/>
              <ac:spMk id="8" creationId="{F71BA452-7319-8774-D4D9-E87C7782F8EC}"/>
            </ac:spMkLst>
          </pc:spChg>
          <pc:spChg chg="mod">
            <ac:chgData name="FOURNERET Laetitia" userId="1255ee0b-20db-477f-9bb6-c7ea6468f42f" providerId="ADAL" clId="{B12758F6-2A0E-7842-BD8B-014D88E13E73}" dt="2024-03-27T08:16:50.040" v="854"/>
            <ac:spMkLst>
              <pc:docMk/>
              <pc:sldMasterMk cId="726952674" sldId="2147483660"/>
              <pc:sldLayoutMk cId="2530742982" sldId="2147483661"/>
              <ac:spMk id="9" creationId="{C4E6258B-B577-AA8F-D540-B674241302A7}"/>
            </ac:spMkLst>
          </pc:spChg>
          <pc:spChg chg="mod">
            <ac:chgData name="FOURNERET Laetitia" userId="1255ee0b-20db-477f-9bb6-c7ea6468f42f" providerId="ADAL" clId="{B12758F6-2A0E-7842-BD8B-014D88E13E73}" dt="2024-03-14T14:35:09.151" v="305"/>
            <ac:spMkLst>
              <pc:docMk/>
              <pc:sldMasterMk cId="726952674" sldId="2147483660"/>
              <pc:sldLayoutMk cId="2530742982" sldId="2147483661"/>
              <ac:spMk id="9" creationId="{C647EBD7-E545-2865-E68E-DC1C8F617C7C}"/>
            </ac:spMkLst>
          </pc:spChg>
          <pc:spChg chg="add del mod">
            <ac:chgData name="FOURNERET Laetitia" userId="1255ee0b-20db-477f-9bb6-c7ea6468f42f" providerId="ADAL" clId="{B12758F6-2A0E-7842-BD8B-014D88E13E73}" dt="2024-03-14T14:36:24.734" v="317" actId="478"/>
            <ac:spMkLst>
              <pc:docMk/>
              <pc:sldMasterMk cId="726952674" sldId="2147483660"/>
              <pc:sldLayoutMk cId="2530742982" sldId="2147483661"/>
              <ac:spMk id="11" creationId="{3DF7BDDA-8F9F-8D9E-89C2-C4D21262A976}"/>
            </ac:spMkLst>
          </pc:spChg>
          <pc:spChg chg="add del mod">
            <ac:chgData name="FOURNERET Laetitia" userId="1255ee0b-20db-477f-9bb6-c7ea6468f42f" providerId="ADAL" clId="{B12758F6-2A0E-7842-BD8B-014D88E13E73}" dt="2024-03-14T14:41:07.257" v="376"/>
            <ac:spMkLst>
              <pc:docMk/>
              <pc:sldMasterMk cId="726952674" sldId="2147483660"/>
              <pc:sldLayoutMk cId="2530742982" sldId="2147483661"/>
              <ac:spMk id="12" creationId="{5A02B980-DB11-C8D2-B5BA-54AB8E0BAB01}"/>
            </ac:spMkLst>
          </pc:spChg>
          <pc:grpChg chg="add del mod">
            <ac:chgData name="FOURNERET Laetitia" userId="1255ee0b-20db-477f-9bb6-c7ea6468f42f" providerId="ADAL" clId="{B12758F6-2A0E-7842-BD8B-014D88E13E73}" dt="2024-03-14T14:36:27.166" v="319" actId="478"/>
            <ac:grpSpMkLst>
              <pc:docMk/>
              <pc:sldMasterMk cId="726952674" sldId="2147483660"/>
              <pc:sldLayoutMk cId="2530742982" sldId="2147483661"/>
              <ac:grpSpMk id="7" creationId="{51CD8231-202B-F430-B486-75D3212B018A}"/>
            </ac:grpSpMkLst>
          </pc:grpChg>
          <pc:grpChg chg="add mod">
            <ac:chgData name="FOURNERET Laetitia" userId="1255ee0b-20db-477f-9bb6-c7ea6468f42f" providerId="ADAL" clId="{B12758F6-2A0E-7842-BD8B-014D88E13E73}" dt="2024-03-27T08:16:50.040" v="854"/>
            <ac:grpSpMkLst>
              <pc:docMk/>
              <pc:sldMasterMk cId="726952674" sldId="2147483660"/>
              <pc:sldLayoutMk cId="2530742982" sldId="2147483661"/>
              <ac:grpSpMk id="7" creationId="{AD90D185-F17B-50B0-1E97-80F13E377F63}"/>
            </ac:grpSpMkLst>
          </pc:grpChg>
          <pc:picChg chg="add del mod">
            <ac:chgData name="FOURNERET Laetitia" userId="1255ee0b-20db-477f-9bb6-c7ea6468f42f" providerId="ADAL" clId="{B12758F6-2A0E-7842-BD8B-014D88E13E73}" dt="2024-03-14T14:36:28.560" v="320" actId="478"/>
            <ac:picMkLst>
              <pc:docMk/>
              <pc:sldMasterMk cId="726952674" sldId="2147483660"/>
              <pc:sldLayoutMk cId="2530742982" sldId="2147483661"/>
              <ac:picMk id="10" creationId="{22602271-A6EC-9C6A-5537-A8FE065425CB}"/>
            </ac:picMkLst>
          </pc:picChg>
        </pc:sldLayoutChg>
        <pc:sldLayoutChg chg="modSp add del mod setBg">
          <pc:chgData name="FOURNERET Laetitia" userId="1255ee0b-20db-477f-9bb6-c7ea6468f42f" providerId="ADAL" clId="{B12758F6-2A0E-7842-BD8B-014D88E13E73}" dt="2024-03-15T14:06:04.871" v="725" actId="2696"/>
          <pc:sldLayoutMkLst>
            <pc:docMk/>
            <pc:sldMasterMk cId="726952674" sldId="2147483660"/>
            <pc:sldLayoutMk cId="3941150833" sldId="2147483662"/>
          </pc:sldLayoutMkLst>
          <pc:spChg chg="mod">
            <ac:chgData name="FOURNERET Laetitia" userId="1255ee0b-20db-477f-9bb6-c7ea6468f42f" providerId="ADAL" clId="{B12758F6-2A0E-7842-BD8B-014D88E13E73}" dt="2024-03-14T14:39:12.888" v="345" actId="1076"/>
            <ac:spMkLst>
              <pc:docMk/>
              <pc:sldMasterMk cId="726952674" sldId="2147483660"/>
              <pc:sldLayoutMk cId="3941150833" sldId="2147483662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9:19.600" v="347" actId="14100"/>
            <ac:spMkLst>
              <pc:docMk/>
              <pc:sldMasterMk cId="726952674" sldId="2147483660"/>
              <pc:sldLayoutMk cId="3941150833" sldId="2147483662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3941150833" sldId="2147483662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3941150833" sldId="2147483662"/>
              <ac:spMk id="6" creationId="{00000000-0000-0000-0000-000000000000}"/>
            </ac:spMkLst>
          </pc:spChg>
        </pc:sldLayoutChg>
        <pc:sldLayoutChg chg="modSp add del mod setBg">
          <pc:chgData name="FOURNERET Laetitia" userId="1255ee0b-20db-477f-9bb6-c7ea6468f42f" providerId="ADAL" clId="{B12758F6-2A0E-7842-BD8B-014D88E13E73}" dt="2024-03-15T14:06:50.812" v="741" actId="2696"/>
          <pc:sldLayoutMkLst>
            <pc:docMk/>
            <pc:sldMasterMk cId="726952674" sldId="2147483660"/>
            <pc:sldLayoutMk cId="1063262552" sldId="2147483663"/>
          </pc:sldLayoutMkLst>
          <pc:spChg chg="mod">
            <ac:chgData name="FOURNERET Laetitia" userId="1255ee0b-20db-477f-9bb6-c7ea6468f42f" providerId="ADAL" clId="{B12758F6-2A0E-7842-BD8B-014D88E13E73}" dt="2024-03-14T14:37:05.482" v="325" actId="1076"/>
            <ac:spMkLst>
              <pc:docMk/>
              <pc:sldMasterMk cId="726952674" sldId="2147483660"/>
              <pc:sldLayoutMk cId="1063262552" sldId="2147483663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05.482" v="325" actId="1076"/>
            <ac:spMkLst>
              <pc:docMk/>
              <pc:sldMasterMk cId="726952674" sldId="2147483660"/>
              <pc:sldLayoutMk cId="1063262552" sldId="2147483663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1063262552" sldId="2147483663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1063262552" sldId="2147483663"/>
              <ac:spMk id="6" creationId="{00000000-0000-0000-0000-000000000000}"/>
            </ac:spMkLst>
          </pc:spChg>
        </pc:sldLayoutChg>
        <pc:sldLayoutChg chg="modSp add del mod setBg">
          <pc:chgData name="FOURNERET Laetitia" userId="1255ee0b-20db-477f-9bb6-c7ea6468f42f" providerId="ADAL" clId="{B12758F6-2A0E-7842-BD8B-014D88E13E73}" dt="2024-03-15T14:06:04.870" v="723" actId="2696"/>
          <pc:sldLayoutMkLst>
            <pc:docMk/>
            <pc:sldMasterMk cId="726952674" sldId="2147483660"/>
            <pc:sldLayoutMk cId="3068605789" sldId="2147483664"/>
          </pc:sldLayoutMkLst>
          <pc:spChg chg="mod">
            <ac:chgData name="FOURNERET Laetitia" userId="1255ee0b-20db-477f-9bb6-c7ea6468f42f" providerId="ADAL" clId="{B12758F6-2A0E-7842-BD8B-014D88E13E73}" dt="2024-03-14T14:37:27.825" v="329" actId="14100"/>
            <ac:spMkLst>
              <pc:docMk/>
              <pc:sldMasterMk cId="726952674" sldId="2147483660"/>
              <pc:sldLayoutMk cId="3068605789" sldId="2147483664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14.165" v="326" actId="1076"/>
            <ac:spMkLst>
              <pc:docMk/>
              <pc:sldMasterMk cId="726952674" sldId="2147483660"/>
              <pc:sldLayoutMk cId="3068605789" sldId="2147483664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14.165" v="326" actId="1076"/>
            <ac:spMkLst>
              <pc:docMk/>
              <pc:sldMasterMk cId="726952674" sldId="2147483660"/>
              <pc:sldLayoutMk cId="3068605789" sldId="2147483664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3068605789" sldId="2147483664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3068605789" sldId="2147483664"/>
              <ac:spMk id="7" creationId="{00000000-0000-0000-0000-000000000000}"/>
            </ac:spMkLst>
          </pc:spChg>
        </pc:sldLayoutChg>
        <pc:sldLayoutChg chg="modSp add del mod setBg">
          <pc:chgData name="FOURNERET Laetitia" userId="1255ee0b-20db-477f-9bb6-c7ea6468f42f" providerId="ADAL" clId="{B12758F6-2A0E-7842-BD8B-014D88E13E73}" dt="2024-03-15T14:06:04.870" v="722" actId="2696"/>
          <pc:sldLayoutMkLst>
            <pc:docMk/>
            <pc:sldMasterMk cId="726952674" sldId="2147483660"/>
            <pc:sldLayoutMk cId="2290670230" sldId="2147483665"/>
          </pc:sldLayoutMkLst>
          <pc:spChg chg="mod">
            <ac:chgData name="FOURNERET Laetitia" userId="1255ee0b-20db-477f-9bb6-c7ea6468f42f" providerId="ADAL" clId="{B12758F6-2A0E-7842-BD8B-014D88E13E73}" dt="2024-03-14T14:37:46.829" v="331" actId="14100"/>
            <ac:spMkLst>
              <pc:docMk/>
              <pc:sldMasterMk cId="726952674" sldId="2147483660"/>
              <pc:sldLayoutMk cId="2290670230" sldId="2147483665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40.053" v="330" actId="1076"/>
            <ac:spMkLst>
              <pc:docMk/>
              <pc:sldMasterMk cId="726952674" sldId="2147483660"/>
              <pc:sldLayoutMk cId="2290670230" sldId="2147483665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40.053" v="330" actId="1076"/>
            <ac:spMkLst>
              <pc:docMk/>
              <pc:sldMasterMk cId="726952674" sldId="2147483660"/>
              <pc:sldLayoutMk cId="2290670230" sldId="2147483665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40.053" v="330" actId="1076"/>
            <ac:spMkLst>
              <pc:docMk/>
              <pc:sldMasterMk cId="726952674" sldId="2147483660"/>
              <pc:sldLayoutMk cId="2290670230" sldId="2147483665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7:40.053" v="330" actId="1076"/>
            <ac:spMkLst>
              <pc:docMk/>
              <pc:sldMasterMk cId="726952674" sldId="2147483660"/>
              <pc:sldLayoutMk cId="2290670230" sldId="2147483665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2290670230" sldId="2147483665"/>
              <ac:spMk id="8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2290670230" sldId="2147483665"/>
              <ac:spMk id="9" creationId="{00000000-0000-0000-0000-000000000000}"/>
            </ac:spMkLst>
          </pc:spChg>
        </pc:sldLayoutChg>
        <pc:sldLayoutChg chg="addSp modSp add del mod setBg">
          <pc:chgData name="FOURNERET Laetitia" userId="1255ee0b-20db-477f-9bb6-c7ea6468f42f" providerId="ADAL" clId="{B12758F6-2A0E-7842-BD8B-014D88E13E73}" dt="2024-03-15T14:06:04.869" v="721" actId="2696"/>
          <pc:sldLayoutMkLst>
            <pc:docMk/>
            <pc:sldMasterMk cId="726952674" sldId="2147483660"/>
            <pc:sldLayoutMk cId="325739446" sldId="2147483666"/>
          </pc:sldLayoutMkLst>
          <pc:spChg chg="mod">
            <ac:chgData name="FOURNERET Laetitia" userId="1255ee0b-20db-477f-9bb6-c7ea6468f42f" providerId="ADAL" clId="{B12758F6-2A0E-7842-BD8B-014D88E13E73}" dt="2024-03-14T14:42:22.175" v="388"/>
            <ac:spMkLst>
              <pc:docMk/>
              <pc:sldMasterMk cId="726952674" sldId="2147483660"/>
              <pc:sldLayoutMk cId="325739446" sldId="2147483666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325739446" sldId="2147483666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325739446" sldId="2147483666"/>
              <ac:spMk id="5" creationId="{00000000-0000-0000-0000-000000000000}"/>
            </ac:spMkLst>
          </pc:spChg>
          <pc:spChg chg="add mod">
            <ac:chgData name="FOURNERET Laetitia" userId="1255ee0b-20db-477f-9bb6-c7ea6468f42f" providerId="ADAL" clId="{B12758F6-2A0E-7842-BD8B-014D88E13E73}" dt="2024-03-14T14:40:45.402" v="372" actId="14100"/>
            <ac:spMkLst>
              <pc:docMk/>
              <pc:sldMasterMk cId="726952674" sldId="2147483660"/>
              <pc:sldLayoutMk cId="325739446" sldId="2147483666"/>
              <ac:spMk id="6" creationId="{E9EDC1B5-5FAB-FF08-0441-4383771DAD17}"/>
            </ac:spMkLst>
          </pc:spChg>
        </pc:sldLayoutChg>
        <pc:sldLayoutChg chg="addSp delSp modSp add del mod ord setBg">
          <pc:chgData name="FOURNERET Laetitia" userId="1255ee0b-20db-477f-9bb6-c7ea6468f42f" providerId="ADAL" clId="{B12758F6-2A0E-7842-BD8B-014D88E13E73}" dt="2024-03-15T15:33:03.923" v="756" actId="2696"/>
          <pc:sldLayoutMkLst>
            <pc:docMk/>
            <pc:sldMasterMk cId="726952674" sldId="2147483660"/>
            <pc:sldLayoutMk cId="410073205" sldId="2147483667"/>
          </pc:sldLayoutMkLst>
          <pc:spChg chg="del">
            <ac:chgData name="FOURNERET Laetitia" userId="1255ee0b-20db-477f-9bb6-c7ea6468f42f" providerId="ADAL" clId="{B12758F6-2A0E-7842-BD8B-014D88E13E73}" dt="2024-03-15T14:03:53.795" v="660" actId="478"/>
            <ac:spMkLst>
              <pc:docMk/>
              <pc:sldMasterMk cId="726952674" sldId="2147483660"/>
              <pc:sldLayoutMk cId="410073205" sldId="2147483667"/>
              <ac:spMk id="2" creationId="{00000000-0000-0000-0000-000000000000}"/>
            </ac:spMkLst>
          </pc:spChg>
          <pc:spChg chg="del mod">
            <ac:chgData name="FOURNERET Laetitia" userId="1255ee0b-20db-477f-9bb6-c7ea6468f42f" providerId="ADAL" clId="{B12758F6-2A0E-7842-BD8B-014D88E13E73}" dt="2024-03-15T14:03:53.059" v="659" actId="478"/>
            <ac:spMkLst>
              <pc:docMk/>
              <pc:sldMasterMk cId="726952674" sldId="2147483660"/>
              <pc:sldLayoutMk cId="410073205" sldId="2147483667"/>
              <ac:spMk id="3" creationId="{00000000-0000-0000-0000-000000000000}"/>
            </ac:spMkLst>
          </pc:spChg>
          <pc:spChg chg="del mod">
            <ac:chgData name="FOURNERET Laetitia" userId="1255ee0b-20db-477f-9bb6-c7ea6468f42f" providerId="ADAL" clId="{B12758F6-2A0E-7842-BD8B-014D88E13E73}" dt="2024-03-15T14:03:54.518" v="661" actId="478"/>
            <ac:spMkLst>
              <pc:docMk/>
              <pc:sldMasterMk cId="726952674" sldId="2147483660"/>
              <pc:sldLayoutMk cId="410073205" sldId="2147483667"/>
              <ac:spMk id="4" creationId="{00000000-0000-0000-0000-000000000000}"/>
            </ac:spMkLst>
          </pc:spChg>
          <pc:spChg chg="add del">
            <ac:chgData name="FOURNERET Laetitia" userId="1255ee0b-20db-477f-9bb6-c7ea6468f42f" providerId="ADAL" clId="{B12758F6-2A0E-7842-BD8B-014D88E13E73}" dt="2024-03-15T13:53:44.645" v="630" actId="11529"/>
            <ac:spMkLst>
              <pc:docMk/>
              <pc:sldMasterMk cId="726952674" sldId="2147483660"/>
              <pc:sldLayoutMk cId="410073205" sldId="2147483667"/>
              <ac:spMk id="5" creationId="{2981FB69-AD02-0DFB-CAA3-F4D597361D87}"/>
            </ac:spMkLst>
          </pc:spChg>
          <pc:spChg chg="add del mod">
            <ac:chgData name="FOURNERET Laetitia" userId="1255ee0b-20db-477f-9bb6-c7ea6468f42f" providerId="ADAL" clId="{B12758F6-2A0E-7842-BD8B-014D88E13E73}" dt="2024-03-14T14:39:46.519" v="350" actId="478"/>
            <ac:spMkLst>
              <pc:docMk/>
              <pc:sldMasterMk cId="726952674" sldId="2147483660"/>
              <pc:sldLayoutMk cId="410073205" sldId="2147483667"/>
              <ac:spMk id="5" creationId="{DEC03BA3-B6A0-FA6E-3484-F293DCE40D16}"/>
            </ac:spMkLst>
          </pc:spChg>
          <pc:spChg chg="add del mod">
            <ac:chgData name="FOURNERET Laetitia" userId="1255ee0b-20db-477f-9bb6-c7ea6468f42f" providerId="ADAL" clId="{B12758F6-2A0E-7842-BD8B-014D88E13E73}" dt="2024-03-15T13:53:55.363" v="633" actId="478"/>
            <ac:spMkLst>
              <pc:docMk/>
              <pc:sldMasterMk cId="726952674" sldId="2147483660"/>
              <pc:sldLayoutMk cId="410073205" sldId="2147483667"/>
              <ac:spMk id="6" creationId="{69396FD8-1FA7-E0C9-DF2D-269D70058E39}"/>
            </ac:spMkLst>
          </pc:spChg>
          <pc:spChg chg="add mod">
            <ac:chgData name="FOURNERET Laetitia" userId="1255ee0b-20db-477f-9bb6-c7ea6468f42f" providerId="ADAL" clId="{B12758F6-2A0E-7842-BD8B-014D88E13E73}" dt="2024-03-15T14:03:57.016" v="662" actId="14100"/>
            <ac:spMkLst>
              <pc:docMk/>
              <pc:sldMasterMk cId="726952674" sldId="2147483660"/>
              <pc:sldLayoutMk cId="410073205" sldId="2147483667"/>
              <ac:spMk id="7" creationId="{8D28EE9D-22C0-5C31-B1B6-7C1EF114CBEB}"/>
            </ac:spMkLst>
          </pc:spChg>
          <pc:spChg chg="add del mod">
            <ac:chgData name="FOURNERET Laetitia" userId="1255ee0b-20db-477f-9bb6-c7ea6468f42f" providerId="ADAL" clId="{B12758F6-2A0E-7842-BD8B-014D88E13E73}" dt="2024-03-14T14:50:37.885" v="406" actId="478"/>
            <ac:spMkLst>
              <pc:docMk/>
              <pc:sldMasterMk cId="726952674" sldId="2147483660"/>
              <pc:sldLayoutMk cId="410073205" sldId="2147483667"/>
              <ac:spMk id="7" creationId="{D3180A60-F9FC-C4E8-5B56-44D9608ABA29}"/>
            </ac:spMkLst>
          </pc:spChg>
          <pc:spChg chg="mod">
            <ac:chgData name="FOURNERET Laetitia" userId="1255ee0b-20db-477f-9bb6-c7ea6468f42f" providerId="ADAL" clId="{B12758F6-2A0E-7842-BD8B-014D88E13E73}" dt="2024-03-14T14:59:12.135" v="486"/>
            <ac:spMkLst>
              <pc:docMk/>
              <pc:sldMasterMk cId="726952674" sldId="2147483660"/>
              <pc:sldLayoutMk cId="410073205" sldId="2147483667"/>
              <ac:spMk id="9" creationId="{449F3B8C-4A2D-B1D8-856F-377082C8867C}"/>
            </ac:spMkLst>
          </pc:spChg>
          <pc:spChg chg="mod">
            <ac:chgData name="FOURNERET Laetitia" userId="1255ee0b-20db-477f-9bb6-c7ea6468f42f" providerId="ADAL" clId="{B12758F6-2A0E-7842-BD8B-014D88E13E73}" dt="2024-03-14T14:59:12.135" v="486"/>
            <ac:spMkLst>
              <pc:docMk/>
              <pc:sldMasterMk cId="726952674" sldId="2147483660"/>
              <pc:sldLayoutMk cId="410073205" sldId="2147483667"/>
              <ac:spMk id="10" creationId="{0B7EE95E-65BA-3B13-9BDC-A5A044DC93C9}"/>
            </ac:spMkLst>
          </pc:spChg>
          <pc:grpChg chg="add mod">
            <ac:chgData name="FOURNERET Laetitia" userId="1255ee0b-20db-477f-9bb6-c7ea6468f42f" providerId="ADAL" clId="{B12758F6-2A0E-7842-BD8B-014D88E13E73}" dt="2024-03-15T13:54:04.740" v="635" actId="166"/>
            <ac:grpSpMkLst>
              <pc:docMk/>
              <pc:sldMasterMk cId="726952674" sldId="2147483660"/>
              <pc:sldLayoutMk cId="410073205" sldId="2147483667"/>
              <ac:grpSpMk id="8" creationId="{6F18E41F-AE54-A5A1-A94E-A3BA7AAB2F51}"/>
            </ac:grpSpMkLst>
          </pc:grpChg>
        </pc:sldLayoutChg>
        <pc:sldLayoutChg chg="modSp add del mod setBg">
          <pc:chgData name="FOURNERET Laetitia" userId="1255ee0b-20db-477f-9bb6-c7ea6468f42f" providerId="ADAL" clId="{B12758F6-2A0E-7842-BD8B-014D88E13E73}" dt="2024-03-15T14:06:04.869" v="720" actId="2696"/>
          <pc:sldLayoutMkLst>
            <pc:docMk/>
            <pc:sldMasterMk cId="726952674" sldId="2147483660"/>
            <pc:sldLayoutMk cId="2785092836" sldId="2147483668"/>
          </pc:sldLayoutMkLst>
          <pc:spChg chg="mod">
            <ac:chgData name="FOURNERET Laetitia" userId="1255ee0b-20db-477f-9bb6-c7ea6468f42f" providerId="ADAL" clId="{B12758F6-2A0E-7842-BD8B-014D88E13E73}" dt="2024-03-14T14:38:06.757" v="334" actId="1076"/>
            <ac:spMkLst>
              <pc:docMk/>
              <pc:sldMasterMk cId="726952674" sldId="2147483660"/>
              <pc:sldLayoutMk cId="2785092836" sldId="2147483668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8:13.956" v="335" actId="14100"/>
            <ac:spMkLst>
              <pc:docMk/>
              <pc:sldMasterMk cId="726952674" sldId="2147483660"/>
              <pc:sldLayoutMk cId="2785092836" sldId="2147483668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8:16.506" v="336" actId="14100"/>
            <ac:spMkLst>
              <pc:docMk/>
              <pc:sldMasterMk cId="726952674" sldId="2147483660"/>
              <pc:sldLayoutMk cId="2785092836" sldId="2147483668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2785092836" sldId="2147483668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2785092836" sldId="2147483668"/>
              <ac:spMk id="7" creationId="{00000000-0000-0000-0000-000000000000}"/>
            </ac:spMkLst>
          </pc:spChg>
        </pc:sldLayoutChg>
        <pc:sldLayoutChg chg="modSp add del mod setBg">
          <pc:chgData name="FOURNERET Laetitia" userId="1255ee0b-20db-477f-9bb6-c7ea6468f42f" providerId="ADAL" clId="{B12758F6-2A0E-7842-BD8B-014D88E13E73}" dt="2024-03-15T14:06:04.868" v="719" actId="2696"/>
          <pc:sldLayoutMkLst>
            <pc:docMk/>
            <pc:sldMasterMk cId="726952674" sldId="2147483660"/>
            <pc:sldLayoutMk cId="2591388545" sldId="2147483669"/>
          </pc:sldLayoutMkLst>
          <pc:spChg chg="mod">
            <ac:chgData name="FOURNERET Laetitia" userId="1255ee0b-20db-477f-9bb6-c7ea6468f42f" providerId="ADAL" clId="{B12758F6-2A0E-7842-BD8B-014D88E13E73}" dt="2024-03-14T14:38:33.393" v="339" actId="1076"/>
            <ac:spMkLst>
              <pc:docMk/>
              <pc:sldMasterMk cId="726952674" sldId="2147483660"/>
              <pc:sldLayoutMk cId="2591388545" sldId="2147483669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8:40.653" v="341" actId="14100"/>
            <ac:spMkLst>
              <pc:docMk/>
              <pc:sldMasterMk cId="726952674" sldId="2147483660"/>
              <pc:sldLayoutMk cId="2591388545" sldId="2147483669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38:33.393" v="339" actId="1076"/>
            <ac:spMkLst>
              <pc:docMk/>
              <pc:sldMasterMk cId="726952674" sldId="2147483660"/>
              <pc:sldLayoutMk cId="2591388545" sldId="2147483669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2:20.909" v="387"/>
            <ac:spMkLst>
              <pc:docMk/>
              <pc:sldMasterMk cId="726952674" sldId="2147483660"/>
              <pc:sldLayoutMk cId="2591388545" sldId="2147483669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4T14:49:20.447" v="392"/>
            <ac:spMkLst>
              <pc:docMk/>
              <pc:sldMasterMk cId="726952674" sldId="2147483660"/>
              <pc:sldLayoutMk cId="2591388545" sldId="2147483669"/>
              <ac:spMk id="7" creationId="{00000000-0000-0000-0000-000000000000}"/>
            </ac:spMkLst>
          </pc:spChg>
        </pc:sldLayoutChg>
        <pc:sldLayoutChg chg="new del mod">
          <pc:chgData name="FOURNERET Laetitia" userId="1255ee0b-20db-477f-9bb6-c7ea6468f42f" providerId="ADAL" clId="{B12758F6-2A0E-7842-BD8B-014D88E13E73}" dt="2024-03-14T14:49:30.815" v="395" actId="2696"/>
          <pc:sldLayoutMkLst>
            <pc:docMk/>
            <pc:sldMasterMk cId="726952674" sldId="2147483660"/>
            <pc:sldLayoutMk cId="2210012732" sldId="2147483670"/>
          </pc:sldLayoutMkLst>
        </pc:sldLayoutChg>
        <pc:sldLayoutChg chg="del">
          <pc:chgData name="FOURNERET Laetitia" userId="1255ee0b-20db-477f-9bb6-c7ea6468f42f" providerId="ADAL" clId="{B12758F6-2A0E-7842-BD8B-014D88E13E73}" dt="2024-03-14T14:38:45.993" v="343" actId="2696"/>
          <pc:sldLayoutMkLst>
            <pc:docMk/>
            <pc:sldMasterMk cId="726952674" sldId="2147483660"/>
            <pc:sldLayoutMk cId="3385178389" sldId="2147483670"/>
          </pc:sldLayoutMkLst>
        </pc:sldLayoutChg>
        <pc:sldLayoutChg chg="del">
          <pc:chgData name="FOURNERET Laetitia" userId="1255ee0b-20db-477f-9bb6-c7ea6468f42f" providerId="ADAL" clId="{B12758F6-2A0E-7842-BD8B-014D88E13E73}" dt="2024-03-14T14:38:44.552" v="342" actId="2696"/>
          <pc:sldLayoutMkLst>
            <pc:docMk/>
            <pc:sldMasterMk cId="726952674" sldId="2147483660"/>
            <pc:sldLayoutMk cId="271137506" sldId="2147483671"/>
          </pc:sldLayoutMkLst>
        </pc:sldLayoutChg>
      </pc:sldMasterChg>
      <pc:sldMasterChg chg="delSp new del mod addSldLayout delSldLayout">
        <pc:chgData name="FOURNERET Laetitia" userId="1255ee0b-20db-477f-9bb6-c7ea6468f42f" providerId="ADAL" clId="{B12758F6-2A0E-7842-BD8B-014D88E13E73}" dt="2024-03-14T14:52:31" v="432" actId="2696"/>
        <pc:sldMasterMkLst>
          <pc:docMk/>
          <pc:sldMasterMk cId="398589291" sldId="2147483670"/>
        </pc:sldMasterMkLst>
        <pc:spChg chg="del">
          <ac:chgData name="FOURNERET Laetitia" userId="1255ee0b-20db-477f-9bb6-c7ea6468f42f" providerId="ADAL" clId="{B12758F6-2A0E-7842-BD8B-014D88E13E73}" dt="2024-03-14T14:52:25.266" v="420" actId="478"/>
          <ac:spMkLst>
            <pc:docMk/>
            <pc:sldMasterMk cId="398589291" sldId="2147483670"/>
            <ac:spMk id="2" creationId="{96549C05-212E-AE7B-824E-891DBF675726}"/>
          </ac:spMkLst>
        </pc:spChg>
        <pc:sldLayoutChg chg="new del replId">
          <pc:chgData name="FOURNERET Laetitia" userId="1255ee0b-20db-477f-9bb6-c7ea6468f42f" providerId="ADAL" clId="{B12758F6-2A0E-7842-BD8B-014D88E13E73}" dt="2024-03-14T14:52:30.993" v="421" actId="2696"/>
          <pc:sldLayoutMkLst>
            <pc:docMk/>
            <pc:sldMasterMk cId="398589291" sldId="2147483670"/>
            <pc:sldLayoutMk cId="1947503175" sldId="2147483671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3" v="422" actId="2696"/>
          <pc:sldLayoutMkLst>
            <pc:docMk/>
            <pc:sldMasterMk cId="398589291" sldId="2147483670"/>
            <pc:sldLayoutMk cId="351498617" sldId="2147483672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5" v="423" actId="2696"/>
          <pc:sldLayoutMkLst>
            <pc:docMk/>
            <pc:sldMasterMk cId="398589291" sldId="2147483670"/>
            <pc:sldLayoutMk cId="1069571463" sldId="2147483673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5" v="424" actId="2696"/>
          <pc:sldLayoutMkLst>
            <pc:docMk/>
            <pc:sldMasterMk cId="398589291" sldId="2147483670"/>
            <pc:sldLayoutMk cId="1206182488" sldId="2147483674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6" v="425" actId="2696"/>
          <pc:sldLayoutMkLst>
            <pc:docMk/>
            <pc:sldMasterMk cId="398589291" sldId="2147483670"/>
            <pc:sldLayoutMk cId="1558408036" sldId="2147483675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6" v="426" actId="2696"/>
          <pc:sldLayoutMkLst>
            <pc:docMk/>
            <pc:sldMasterMk cId="398589291" sldId="2147483670"/>
            <pc:sldLayoutMk cId="2709053448" sldId="2147483676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7" v="427" actId="2696"/>
          <pc:sldLayoutMkLst>
            <pc:docMk/>
            <pc:sldMasterMk cId="398589291" sldId="2147483670"/>
            <pc:sldLayoutMk cId="925728725" sldId="2147483677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7" v="428" actId="2696"/>
          <pc:sldLayoutMkLst>
            <pc:docMk/>
            <pc:sldMasterMk cId="398589291" sldId="2147483670"/>
            <pc:sldLayoutMk cId="1319973144" sldId="2147483678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8" v="429" actId="2696"/>
          <pc:sldLayoutMkLst>
            <pc:docMk/>
            <pc:sldMasterMk cId="398589291" sldId="2147483670"/>
            <pc:sldLayoutMk cId="2178571741" sldId="2147483679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9" v="430" actId="2696"/>
          <pc:sldLayoutMkLst>
            <pc:docMk/>
            <pc:sldMasterMk cId="398589291" sldId="2147483670"/>
            <pc:sldLayoutMk cId="3006827326" sldId="2147483680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52:30.999" v="431" actId="2696"/>
          <pc:sldLayoutMkLst>
            <pc:docMk/>
            <pc:sldMasterMk cId="398589291" sldId="2147483670"/>
            <pc:sldLayoutMk cId="632353574" sldId="2147483681"/>
          </pc:sldLayoutMkLst>
        </pc:sldLayoutChg>
      </pc:sldMasterChg>
      <pc:sldMasterChg chg="addSp delSp modSp add mod setBg addSldLayout modSldLayout">
        <pc:chgData name="FOURNERET Laetitia" userId="1255ee0b-20db-477f-9bb6-c7ea6468f42f" providerId="ADAL" clId="{B12758F6-2A0E-7842-BD8B-014D88E13E73}" dt="2024-03-27T08:18:13.270" v="862" actId="478"/>
        <pc:sldMasterMkLst>
          <pc:docMk/>
          <pc:sldMasterMk cId="1092597962" sldId="2147483670"/>
        </pc:sldMasterMkLst>
        <pc:spChg chg="mod">
          <ac:chgData name="FOURNERET Laetitia" userId="1255ee0b-20db-477f-9bb6-c7ea6468f42f" providerId="ADAL" clId="{B12758F6-2A0E-7842-BD8B-014D88E13E73}" dt="2024-03-14T14:54:24.738" v="450" actId="207"/>
          <ac:spMkLst>
            <pc:docMk/>
            <pc:sldMasterMk cId="1092597962" sldId="2147483670"/>
            <ac:spMk id="2" creationId="{00000000-0000-0000-0000-000000000000}"/>
          </ac:spMkLst>
        </pc:spChg>
        <pc:spChg chg="mod">
          <ac:chgData name="FOURNERET Laetitia" userId="1255ee0b-20db-477f-9bb6-c7ea6468f42f" providerId="ADAL" clId="{B12758F6-2A0E-7842-BD8B-014D88E13E73}" dt="2024-03-14T14:54:34.731" v="452" actId="207"/>
          <ac:spMkLst>
            <pc:docMk/>
            <pc:sldMasterMk cId="1092597962" sldId="2147483670"/>
            <ac:spMk id="3" creationId="{00000000-0000-0000-0000-000000000000}"/>
          </ac:spMkLst>
        </pc:spChg>
        <pc:spChg chg="mod">
          <ac:chgData name="FOURNERET Laetitia" userId="1255ee0b-20db-477f-9bb6-c7ea6468f42f" providerId="ADAL" clId="{B12758F6-2A0E-7842-BD8B-014D88E13E73}" dt="2024-03-14T14:54:55.535" v="453" actId="207"/>
          <ac:spMkLst>
            <pc:docMk/>
            <pc:sldMasterMk cId="1092597962" sldId="2147483670"/>
            <ac:spMk id="4" creationId="{00000000-0000-0000-0000-000000000000}"/>
          </ac:spMkLst>
        </pc:spChg>
        <pc:spChg chg="mod">
          <ac:chgData name="FOURNERET Laetitia" userId="1255ee0b-20db-477f-9bb6-c7ea6468f42f" providerId="ADAL" clId="{B12758F6-2A0E-7842-BD8B-014D88E13E73}" dt="2024-03-14T14:55:11.255" v="458" actId="1076"/>
          <ac:spMkLst>
            <pc:docMk/>
            <pc:sldMasterMk cId="1092597962" sldId="2147483670"/>
            <ac:spMk id="5" creationId="{00000000-0000-0000-0000-000000000000}"/>
          </ac:spMkLst>
        </pc:spChg>
        <pc:spChg chg="add del mod">
          <ac:chgData name="FOURNERET Laetitia" userId="1255ee0b-20db-477f-9bb6-c7ea6468f42f" providerId="ADAL" clId="{B12758F6-2A0E-7842-BD8B-014D88E13E73}" dt="2024-03-14T14:54:10.688" v="447"/>
          <ac:spMkLst>
            <pc:docMk/>
            <pc:sldMasterMk cId="1092597962" sldId="2147483670"/>
            <ac:spMk id="6" creationId="{4F454D2A-6880-62B0-3264-F47198918183}"/>
          </ac:spMkLst>
        </pc:spChg>
        <pc:spChg chg="mod">
          <ac:chgData name="FOURNERET Laetitia" userId="1255ee0b-20db-477f-9bb6-c7ea6468f42f" providerId="ADAL" clId="{B12758F6-2A0E-7842-BD8B-014D88E13E73}" dt="2024-03-14T14:54:17.825" v="449" actId="207"/>
          <ac:spMkLst>
            <pc:docMk/>
            <pc:sldMasterMk cId="1092597962" sldId="2147483670"/>
            <ac:spMk id="7" creationId="{1DD79DCF-4EF9-D300-2641-3554C097BBB8}"/>
          </ac:spMkLst>
        </pc:spChg>
        <pc:spChg chg="mod">
          <ac:chgData name="FOURNERET Laetitia" userId="1255ee0b-20db-477f-9bb6-c7ea6468f42f" providerId="ADAL" clId="{B12758F6-2A0E-7842-BD8B-014D88E13E73}" dt="2024-03-14T14:55:16.004" v="459" actId="207"/>
          <ac:spMkLst>
            <pc:docMk/>
            <pc:sldMasterMk cId="1092597962" sldId="2147483670"/>
            <ac:spMk id="15" creationId="{707B3C97-3EF0-E442-BC06-4CA6897D3984}"/>
          </ac:spMkLst>
        </pc:spChg>
        <pc:grpChg chg="del">
          <ac:chgData name="FOURNERET Laetitia" userId="1255ee0b-20db-477f-9bb6-c7ea6468f42f" providerId="ADAL" clId="{B12758F6-2A0E-7842-BD8B-014D88E13E73}" dt="2024-03-27T08:18:13.270" v="862" actId="478"/>
          <ac:grpSpMkLst>
            <pc:docMk/>
            <pc:sldMasterMk cId="1092597962" sldId="2147483670"/>
            <ac:grpSpMk id="8" creationId="{617E67D9-6D0C-3A62-89BF-132D652BDEB4}"/>
          </ac:grpSpMkLst>
        </pc:grp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4218359973" sldId="2147483671"/>
          </pc:sldLayoutMkLst>
        </pc:sldLayoutChg>
        <pc:sldLayoutChg chg="addSp delSp modSp add mod replId">
          <pc:chgData name="FOURNERET Laetitia" userId="1255ee0b-20db-477f-9bb6-c7ea6468f42f" providerId="ADAL" clId="{B12758F6-2A0E-7842-BD8B-014D88E13E73}" dt="2024-03-15T14:03:45.559" v="658" actId="14100"/>
          <pc:sldLayoutMkLst>
            <pc:docMk/>
            <pc:sldMasterMk cId="1092597962" sldId="2147483670"/>
            <pc:sldLayoutMk cId="338755980" sldId="2147483672"/>
          </pc:sldLayoutMkLst>
          <pc:spChg chg="del">
            <ac:chgData name="FOURNERET Laetitia" userId="1255ee0b-20db-477f-9bb6-c7ea6468f42f" providerId="ADAL" clId="{B12758F6-2A0E-7842-BD8B-014D88E13E73}" dt="2024-03-15T14:03:41.895" v="656" actId="478"/>
            <ac:spMkLst>
              <pc:docMk/>
              <pc:sldMasterMk cId="1092597962" sldId="2147483670"/>
              <pc:sldLayoutMk cId="338755980" sldId="2147483672"/>
              <ac:spMk id="2" creationId="{00000000-0000-0000-0000-000000000000}"/>
            </ac:spMkLst>
          </pc:spChg>
          <pc:spChg chg="del">
            <ac:chgData name="FOURNERET Laetitia" userId="1255ee0b-20db-477f-9bb6-c7ea6468f42f" providerId="ADAL" clId="{B12758F6-2A0E-7842-BD8B-014D88E13E73}" dt="2024-03-15T14:03:41.245" v="655" actId="478"/>
            <ac:spMkLst>
              <pc:docMk/>
              <pc:sldMasterMk cId="1092597962" sldId="2147483670"/>
              <pc:sldLayoutMk cId="338755980" sldId="2147483672"/>
              <ac:spMk id="3" creationId="{00000000-0000-0000-0000-000000000000}"/>
            </ac:spMkLst>
          </pc:spChg>
          <pc:spChg chg="del">
            <ac:chgData name="FOURNERET Laetitia" userId="1255ee0b-20db-477f-9bb6-c7ea6468f42f" providerId="ADAL" clId="{B12758F6-2A0E-7842-BD8B-014D88E13E73}" dt="2024-03-15T14:03:42.884" v="657" actId="478"/>
            <ac:spMkLst>
              <pc:docMk/>
              <pc:sldMasterMk cId="1092597962" sldId="2147483670"/>
              <pc:sldLayoutMk cId="338755980" sldId="2147483672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B12758F6-2A0E-7842-BD8B-014D88E13E73}" dt="2024-03-15T14:03:45.559" v="658" actId="14100"/>
            <ac:spMkLst>
              <pc:docMk/>
              <pc:sldMasterMk cId="1092597962" sldId="2147483670"/>
              <pc:sldLayoutMk cId="338755980" sldId="2147483672"/>
              <ac:spMk id="6" creationId="{69396FD8-1FA7-E0C9-DF2D-269D70058E39}"/>
            </ac:spMkLst>
          </pc:spChg>
          <pc:spChg chg="mod">
            <ac:chgData name="FOURNERET Laetitia" userId="1255ee0b-20db-477f-9bb6-c7ea6468f42f" providerId="ADAL" clId="{B12758F6-2A0E-7842-BD8B-014D88E13E73}" dt="2024-03-15T14:03:28.085" v="653"/>
            <ac:spMkLst>
              <pc:docMk/>
              <pc:sldMasterMk cId="1092597962" sldId="2147483670"/>
              <pc:sldLayoutMk cId="338755980" sldId="2147483672"/>
              <ac:spMk id="7" creationId="{665C2C44-21D8-BA46-A773-1912F0DA7C3B}"/>
            </ac:spMkLst>
          </pc:spChg>
          <pc:spChg chg="mod">
            <ac:chgData name="FOURNERET Laetitia" userId="1255ee0b-20db-477f-9bb6-c7ea6468f42f" providerId="ADAL" clId="{B12758F6-2A0E-7842-BD8B-014D88E13E73}" dt="2024-03-15T14:03:28.085" v="653"/>
            <ac:spMkLst>
              <pc:docMk/>
              <pc:sldMasterMk cId="1092597962" sldId="2147483670"/>
              <pc:sldLayoutMk cId="338755980" sldId="2147483672"/>
              <ac:spMk id="8" creationId="{86340641-E2D4-75C9-1C24-3ACD06843CEA}"/>
            </ac:spMkLst>
          </pc:spChg>
          <pc:grpChg chg="add mod">
            <ac:chgData name="FOURNERET Laetitia" userId="1255ee0b-20db-477f-9bb6-c7ea6468f42f" providerId="ADAL" clId="{B12758F6-2A0E-7842-BD8B-014D88E13E73}" dt="2024-03-15T14:03:28.085" v="653"/>
            <ac:grpSpMkLst>
              <pc:docMk/>
              <pc:sldMasterMk cId="1092597962" sldId="2147483670"/>
              <pc:sldLayoutMk cId="338755980" sldId="2147483672"/>
              <ac:grpSpMk id="5" creationId="{4B21780D-628D-8A15-C966-23FAA8BEA435}"/>
            </ac:grpSpMkLst>
          </pc:grpChg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3893512488" sldId="2147483673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399039071" sldId="2147483674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2715732706" sldId="2147483675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3987695172" sldId="2147483676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1714198087" sldId="2147483677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1772285241" sldId="2147483678"/>
          </pc:sldLayoutMkLst>
        </pc:sldLayoutChg>
        <pc:sldLayoutChg chg="add mod replId">
          <pc:chgData name="FOURNERET Laetitia" userId="1255ee0b-20db-477f-9bb6-c7ea6468f42f" providerId="ADAL" clId="{B12758F6-2A0E-7842-BD8B-014D88E13E73}" dt="2024-03-14T14:53:52.266" v="441" actId="2890"/>
          <pc:sldLayoutMkLst>
            <pc:docMk/>
            <pc:sldMasterMk cId="1092597962" sldId="2147483670"/>
            <pc:sldLayoutMk cId="2095890029" sldId="2147483679"/>
          </pc:sldLayoutMkLst>
        </pc:sldLayoutChg>
      </pc:sldMasterChg>
      <pc:sldMasterChg chg="new del mod addSldLayout delSldLayout">
        <pc:chgData name="FOURNERET Laetitia" userId="1255ee0b-20db-477f-9bb6-c7ea6468f42f" providerId="ADAL" clId="{B12758F6-2A0E-7842-BD8B-014D88E13E73}" dt="2024-03-14T14:30:11.168" v="280" actId="2696"/>
        <pc:sldMasterMkLst>
          <pc:docMk/>
          <pc:sldMasterMk cId="1256454250" sldId="2147483672"/>
        </pc:sldMasterMkLst>
        <pc:sldLayoutChg chg="new del replId">
          <pc:chgData name="FOURNERET Laetitia" userId="1255ee0b-20db-477f-9bb6-c7ea6468f42f" providerId="ADAL" clId="{B12758F6-2A0E-7842-BD8B-014D88E13E73}" dt="2024-03-14T14:30:11.162" v="269" actId="2696"/>
          <pc:sldLayoutMkLst>
            <pc:docMk/>
            <pc:sldMasterMk cId="1256454250" sldId="2147483672"/>
            <pc:sldLayoutMk cId="4103906145" sldId="2147483673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3" v="270" actId="2696"/>
          <pc:sldLayoutMkLst>
            <pc:docMk/>
            <pc:sldMasterMk cId="1256454250" sldId="2147483672"/>
            <pc:sldLayoutMk cId="2988142167" sldId="2147483674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4" v="271" actId="2696"/>
          <pc:sldLayoutMkLst>
            <pc:docMk/>
            <pc:sldMasterMk cId="1256454250" sldId="2147483672"/>
            <pc:sldLayoutMk cId="4213333302" sldId="2147483675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4" v="272" actId="2696"/>
          <pc:sldLayoutMkLst>
            <pc:docMk/>
            <pc:sldMasterMk cId="1256454250" sldId="2147483672"/>
            <pc:sldLayoutMk cId="299444386" sldId="2147483676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5" v="273" actId="2696"/>
          <pc:sldLayoutMkLst>
            <pc:docMk/>
            <pc:sldMasterMk cId="1256454250" sldId="2147483672"/>
            <pc:sldLayoutMk cId="1617797355" sldId="2147483677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5" v="274" actId="2696"/>
          <pc:sldLayoutMkLst>
            <pc:docMk/>
            <pc:sldMasterMk cId="1256454250" sldId="2147483672"/>
            <pc:sldLayoutMk cId="3606351531" sldId="2147483678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6" v="275" actId="2696"/>
          <pc:sldLayoutMkLst>
            <pc:docMk/>
            <pc:sldMasterMk cId="1256454250" sldId="2147483672"/>
            <pc:sldLayoutMk cId="2088854016" sldId="2147483679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6" v="276" actId="2696"/>
          <pc:sldLayoutMkLst>
            <pc:docMk/>
            <pc:sldMasterMk cId="1256454250" sldId="2147483672"/>
            <pc:sldLayoutMk cId="189611732" sldId="2147483680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7" v="277" actId="2696"/>
          <pc:sldLayoutMkLst>
            <pc:docMk/>
            <pc:sldMasterMk cId="1256454250" sldId="2147483672"/>
            <pc:sldLayoutMk cId="3602937753" sldId="2147483681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7" v="278" actId="2696"/>
          <pc:sldLayoutMkLst>
            <pc:docMk/>
            <pc:sldMasterMk cId="1256454250" sldId="2147483672"/>
            <pc:sldLayoutMk cId="2927203065" sldId="2147483682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4:30:11.168" v="279" actId="2696"/>
          <pc:sldLayoutMkLst>
            <pc:docMk/>
            <pc:sldMasterMk cId="1256454250" sldId="2147483672"/>
            <pc:sldLayoutMk cId="2002423897" sldId="2147483683"/>
          </pc:sldLayoutMkLst>
        </pc:sldLayoutChg>
      </pc:sldMasterChg>
      <pc:sldMasterChg chg="new del mod addSldLayout delSldLayout">
        <pc:chgData name="FOURNERET Laetitia" userId="1255ee0b-20db-477f-9bb6-c7ea6468f42f" providerId="ADAL" clId="{B12758F6-2A0E-7842-BD8B-014D88E13E73}" dt="2024-03-14T15:01:58.314" v="511" actId="2696"/>
        <pc:sldMasterMkLst>
          <pc:docMk/>
          <pc:sldMasterMk cId="141194577" sldId="2147483680"/>
        </pc:sldMasterMkLst>
        <pc:sldLayoutChg chg="new del replId">
          <pc:chgData name="FOURNERET Laetitia" userId="1255ee0b-20db-477f-9bb6-c7ea6468f42f" providerId="ADAL" clId="{B12758F6-2A0E-7842-BD8B-014D88E13E73}" dt="2024-03-14T15:01:58.309" v="500" actId="2696"/>
          <pc:sldLayoutMkLst>
            <pc:docMk/>
            <pc:sldMasterMk cId="141194577" sldId="2147483680"/>
            <pc:sldLayoutMk cId="1972248188" sldId="2147483681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09" v="501" actId="2696"/>
          <pc:sldLayoutMkLst>
            <pc:docMk/>
            <pc:sldMasterMk cId="141194577" sldId="2147483680"/>
            <pc:sldLayoutMk cId="1724190792" sldId="2147483682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0" v="502" actId="2696"/>
          <pc:sldLayoutMkLst>
            <pc:docMk/>
            <pc:sldMasterMk cId="141194577" sldId="2147483680"/>
            <pc:sldLayoutMk cId="389865098" sldId="2147483683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0" v="503" actId="2696"/>
          <pc:sldLayoutMkLst>
            <pc:docMk/>
            <pc:sldMasterMk cId="141194577" sldId="2147483680"/>
            <pc:sldLayoutMk cId="3626634332" sldId="2147483684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1" v="504" actId="2696"/>
          <pc:sldLayoutMkLst>
            <pc:docMk/>
            <pc:sldMasterMk cId="141194577" sldId="2147483680"/>
            <pc:sldLayoutMk cId="1346876680" sldId="2147483685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1" v="505" actId="2696"/>
          <pc:sldLayoutMkLst>
            <pc:docMk/>
            <pc:sldMasterMk cId="141194577" sldId="2147483680"/>
            <pc:sldLayoutMk cId="3871453339" sldId="2147483686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2" v="506" actId="2696"/>
          <pc:sldLayoutMkLst>
            <pc:docMk/>
            <pc:sldMasterMk cId="141194577" sldId="2147483680"/>
            <pc:sldLayoutMk cId="2274998637" sldId="2147483687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2" v="507" actId="2696"/>
          <pc:sldLayoutMkLst>
            <pc:docMk/>
            <pc:sldMasterMk cId="141194577" sldId="2147483680"/>
            <pc:sldLayoutMk cId="2468075714" sldId="2147483688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3" v="508" actId="2696"/>
          <pc:sldLayoutMkLst>
            <pc:docMk/>
            <pc:sldMasterMk cId="141194577" sldId="2147483680"/>
            <pc:sldLayoutMk cId="1980871935" sldId="2147483689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3" v="509" actId="2696"/>
          <pc:sldLayoutMkLst>
            <pc:docMk/>
            <pc:sldMasterMk cId="141194577" sldId="2147483680"/>
            <pc:sldLayoutMk cId="343405675" sldId="2147483690"/>
          </pc:sldLayoutMkLst>
        </pc:sldLayoutChg>
        <pc:sldLayoutChg chg="new del replId">
          <pc:chgData name="FOURNERET Laetitia" userId="1255ee0b-20db-477f-9bb6-c7ea6468f42f" providerId="ADAL" clId="{B12758F6-2A0E-7842-BD8B-014D88E13E73}" dt="2024-03-14T15:01:58.313" v="510" actId="2696"/>
          <pc:sldLayoutMkLst>
            <pc:docMk/>
            <pc:sldMasterMk cId="141194577" sldId="2147483680"/>
            <pc:sldLayoutMk cId="2452890862" sldId="2147483691"/>
          </pc:sldLayoutMkLst>
        </pc:sldLayoutChg>
      </pc:sldMasterChg>
      <pc:sldMasterChg chg="addSp delSp modSp add mod ord addSldLayout delSldLayout modSldLayout sldLayoutOrd">
        <pc:chgData name="FOURNERET Laetitia" userId="1255ee0b-20db-477f-9bb6-c7ea6468f42f" providerId="ADAL" clId="{B12758F6-2A0E-7842-BD8B-014D88E13E73}" dt="2024-03-27T08:14:44.801" v="771" actId="478"/>
        <pc:sldMasterMkLst>
          <pc:docMk/>
          <pc:sldMasterMk cId="1432295360" sldId="2147483680"/>
        </pc:sldMasterMkLst>
        <pc:spChg chg="del">
          <ac:chgData name="FOURNERET Laetitia" userId="1255ee0b-20db-477f-9bb6-c7ea6468f42f" providerId="ADAL" clId="{B12758F6-2A0E-7842-BD8B-014D88E13E73}" dt="2024-03-14T15:02:10.005" v="513" actId="478"/>
          <ac:spMkLst>
            <pc:docMk/>
            <pc:sldMasterMk cId="1432295360" sldId="2147483680"/>
            <ac:spMk id="2" creationId="{00000000-0000-0000-0000-000000000000}"/>
          </ac:spMkLst>
        </pc:spChg>
        <pc:spChg chg="add del mod">
          <ac:chgData name="FOURNERET Laetitia" userId="1255ee0b-20db-477f-9bb6-c7ea6468f42f" providerId="ADAL" clId="{B12758F6-2A0E-7842-BD8B-014D88E13E73}" dt="2024-03-15T14:05:59.353" v="703"/>
          <ac:spMkLst>
            <pc:docMk/>
            <pc:sldMasterMk cId="1432295360" sldId="2147483680"/>
            <ac:spMk id="2" creationId="{C354742A-8855-B0BE-367D-6FC4E5C65C8C}"/>
          </ac:spMkLst>
        </pc:spChg>
        <pc:spChg chg="del">
          <ac:chgData name="FOURNERET Laetitia" userId="1255ee0b-20db-477f-9bb6-c7ea6468f42f" providerId="ADAL" clId="{B12758F6-2A0E-7842-BD8B-014D88E13E73}" dt="2024-03-14T15:02:12.004" v="514" actId="478"/>
          <ac:spMkLst>
            <pc:docMk/>
            <pc:sldMasterMk cId="1432295360" sldId="2147483680"/>
            <ac:spMk id="3" creationId="{00000000-0000-0000-0000-000000000000}"/>
          </ac:spMkLst>
        </pc:spChg>
        <pc:spChg chg="add del">
          <ac:chgData name="FOURNERET Laetitia" userId="1255ee0b-20db-477f-9bb6-c7ea6468f42f" providerId="ADAL" clId="{B12758F6-2A0E-7842-BD8B-014D88E13E73}" dt="2024-03-14T15:04:05.582" v="560" actId="478"/>
          <ac:spMkLst>
            <pc:docMk/>
            <pc:sldMasterMk cId="1432295360" sldId="2147483680"/>
            <ac:spMk id="4" creationId="{00000000-0000-0000-0000-000000000000}"/>
          </ac:spMkLst>
        </pc:spChg>
        <pc:spChg chg="add del">
          <ac:chgData name="FOURNERET Laetitia" userId="1255ee0b-20db-477f-9bb6-c7ea6468f42f" providerId="ADAL" clId="{B12758F6-2A0E-7842-BD8B-014D88E13E73}" dt="2024-03-14T15:04:03.827" v="559" actId="478"/>
          <ac:spMkLst>
            <pc:docMk/>
            <pc:sldMasterMk cId="1432295360" sldId="2147483680"/>
            <ac:spMk id="5" creationId="{00000000-0000-0000-0000-000000000000}"/>
          </ac:spMkLst>
        </pc:spChg>
        <pc:spChg chg="add del mod">
          <ac:chgData name="FOURNERET Laetitia" userId="1255ee0b-20db-477f-9bb6-c7ea6468f42f" providerId="ADAL" clId="{B12758F6-2A0E-7842-BD8B-014D88E13E73}" dt="2024-03-14T15:04:34.230" v="567" actId="478"/>
          <ac:spMkLst>
            <pc:docMk/>
            <pc:sldMasterMk cId="1432295360" sldId="2147483680"/>
            <ac:spMk id="6" creationId="{FB8653FB-7144-1C93-0298-56BD2AFBE18C}"/>
          </ac:spMkLst>
        </pc:spChg>
        <pc:spChg chg="add del mod">
          <ac:chgData name="FOURNERET Laetitia" userId="1255ee0b-20db-477f-9bb6-c7ea6468f42f" providerId="ADAL" clId="{B12758F6-2A0E-7842-BD8B-014D88E13E73}" dt="2024-03-14T15:05:08.654" v="577" actId="478"/>
          <ac:spMkLst>
            <pc:docMk/>
            <pc:sldMasterMk cId="1432295360" sldId="2147483680"/>
            <ac:spMk id="7" creationId="{1DD79DCF-4EF9-D300-2641-3554C097BBB8}"/>
          </ac:spMkLst>
        </pc:spChg>
        <pc:spChg chg="del topLvl">
          <ac:chgData name="FOURNERET Laetitia" userId="1255ee0b-20db-477f-9bb6-c7ea6468f42f" providerId="ADAL" clId="{B12758F6-2A0E-7842-BD8B-014D88E13E73}" dt="2024-03-27T08:14:40.119" v="769" actId="478"/>
          <ac:spMkLst>
            <pc:docMk/>
            <pc:sldMasterMk cId="1432295360" sldId="2147483680"/>
            <ac:spMk id="9" creationId="{B0E24D34-457E-0817-28F3-B3450976174F}"/>
          </ac:spMkLst>
        </pc:spChg>
        <pc:spChg chg="del topLvl">
          <ac:chgData name="FOURNERET Laetitia" userId="1255ee0b-20db-477f-9bb6-c7ea6468f42f" providerId="ADAL" clId="{B12758F6-2A0E-7842-BD8B-014D88E13E73}" dt="2024-03-27T08:14:42.461" v="770" actId="478"/>
          <ac:spMkLst>
            <pc:docMk/>
            <pc:sldMasterMk cId="1432295360" sldId="2147483680"/>
            <ac:spMk id="10" creationId="{7DE822A5-61AA-B05F-A2E5-D13DAFD03BCA}"/>
          </ac:spMkLst>
        </pc:spChg>
        <pc:spChg chg="add mod">
          <ac:chgData name="FOURNERET Laetitia" userId="1255ee0b-20db-477f-9bb6-c7ea6468f42f" providerId="ADAL" clId="{B12758F6-2A0E-7842-BD8B-014D88E13E73}" dt="2024-03-14T15:08:55.439" v="603" actId="207"/>
          <ac:spMkLst>
            <pc:docMk/>
            <pc:sldMasterMk cId="1432295360" sldId="2147483680"/>
            <ac:spMk id="12" creationId="{CC2B9256-9583-29FF-BB12-A5A0AA3EDF53}"/>
          </ac:spMkLst>
        </pc:spChg>
        <pc:spChg chg="add mod">
          <ac:chgData name="FOURNERET Laetitia" userId="1255ee0b-20db-477f-9bb6-c7ea6468f42f" providerId="ADAL" clId="{B12758F6-2A0E-7842-BD8B-014D88E13E73}" dt="2024-03-14T15:04:35.902" v="568"/>
          <ac:spMkLst>
            <pc:docMk/>
            <pc:sldMasterMk cId="1432295360" sldId="2147483680"/>
            <ac:spMk id="13" creationId="{CD3CCDE4-F409-8D8C-8841-561151B10CDD}"/>
          </ac:spMkLst>
        </pc:spChg>
        <pc:spChg chg="add mod">
          <ac:chgData name="FOURNERET Laetitia" userId="1255ee0b-20db-477f-9bb6-c7ea6468f42f" providerId="ADAL" clId="{B12758F6-2A0E-7842-BD8B-014D88E13E73}" dt="2024-03-14T15:04:35.902" v="568"/>
          <ac:spMkLst>
            <pc:docMk/>
            <pc:sldMasterMk cId="1432295360" sldId="2147483680"/>
            <ac:spMk id="14" creationId="{058A2762-E117-15FC-592E-B561FBB2382E}"/>
          </ac:spMkLst>
        </pc:spChg>
        <pc:spChg chg="add del">
          <ac:chgData name="FOURNERET Laetitia" userId="1255ee0b-20db-477f-9bb6-c7ea6468f42f" providerId="ADAL" clId="{B12758F6-2A0E-7842-BD8B-014D88E13E73}" dt="2024-03-14T15:04:02.119" v="558" actId="478"/>
          <ac:spMkLst>
            <pc:docMk/>
            <pc:sldMasterMk cId="1432295360" sldId="2147483680"/>
            <ac:spMk id="15" creationId="{707B3C97-3EF0-E442-BC06-4CA6897D3984}"/>
          </ac:spMkLst>
        </pc:spChg>
        <pc:spChg chg="add mod">
          <ac:chgData name="FOURNERET Laetitia" userId="1255ee0b-20db-477f-9bb6-c7ea6468f42f" providerId="ADAL" clId="{B12758F6-2A0E-7842-BD8B-014D88E13E73}" dt="2024-03-14T15:04:35.902" v="568"/>
          <ac:spMkLst>
            <pc:docMk/>
            <pc:sldMasterMk cId="1432295360" sldId="2147483680"/>
            <ac:spMk id="16" creationId="{738FA492-CF7E-87D9-0459-CDAB0131CE6C}"/>
          </ac:spMkLst>
        </pc:spChg>
        <pc:spChg chg="add mod">
          <ac:chgData name="FOURNERET Laetitia" userId="1255ee0b-20db-477f-9bb6-c7ea6468f42f" providerId="ADAL" clId="{B12758F6-2A0E-7842-BD8B-014D88E13E73}" dt="2024-03-14T15:04:35.902" v="568"/>
          <ac:spMkLst>
            <pc:docMk/>
            <pc:sldMasterMk cId="1432295360" sldId="2147483680"/>
            <ac:spMk id="17" creationId="{6A711D79-8C45-9724-E727-C399F82B16EF}"/>
          </ac:spMkLst>
        </pc:spChg>
        <pc:spChg chg="add del mod">
          <ac:chgData name="FOURNERET Laetitia" userId="1255ee0b-20db-477f-9bb6-c7ea6468f42f" providerId="ADAL" clId="{B12758F6-2A0E-7842-BD8B-014D88E13E73}" dt="2024-03-14T15:08:35.199" v="601" actId="478"/>
          <ac:spMkLst>
            <pc:docMk/>
            <pc:sldMasterMk cId="1432295360" sldId="2147483680"/>
            <ac:spMk id="18" creationId="{43FCFF27-6D52-4066-6DC9-56FC6E5018BA}"/>
          </ac:spMkLst>
        </pc:spChg>
        <pc:grpChg chg="del">
          <ac:chgData name="FOURNERET Laetitia" userId="1255ee0b-20db-477f-9bb6-c7ea6468f42f" providerId="ADAL" clId="{B12758F6-2A0E-7842-BD8B-014D88E13E73}" dt="2024-03-27T08:14:40.119" v="769" actId="478"/>
          <ac:grpSpMkLst>
            <pc:docMk/>
            <pc:sldMasterMk cId="1432295360" sldId="2147483680"/>
            <ac:grpSpMk id="8" creationId="{617E67D9-6D0C-3A62-89BF-132D652BDEB4}"/>
          </ac:grpSpMkLst>
        </pc:grpChg>
        <pc:sldLayoutChg chg="addSp delSp modSp add del mod ord replId">
          <pc:chgData name="FOURNERET Laetitia" userId="1255ee0b-20db-477f-9bb6-c7ea6468f42f" providerId="ADAL" clId="{B12758F6-2A0E-7842-BD8B-014D88E13E73}" dt="2024-03-15T14:06:35.417" v="738" actId="2696"/>
          <pc:sldLayoutMkLst>
            <pc:docMk/>
            <pc:sldMasterMk cId="1432295360" sldId="2147483680"/>
            <pc:sldLayoutMk cId="2024325937" sldId="2147483681"/>
          </pc:sldLayoutMkLst>
          <pc:spChg chg="del">
            <ac:chgData name="FOURNERET Laetitia" userId="1255ee0b-20db-477f-9bb6-c7ea6468f42f" providerId="ADAL" clId="{B12758F6-2A0E-7842-BD8B-014D88E13E73}" dt="2024-03-14T15:04:46.977" v="569" actId="478"/>
            <ac:spMkLst>
              <pc:docMk/>
              <pc:sldMasterMk cId="1432295360" sldId="2147483680"/>
              <pc:sldLayoutMk cId="2024325937" sldId="2147483681"/>
              <ac:spMk id="2" creationId="{00000000-0000-0000-0000-000000000000}"/>
            </ac:spMkLst>
          </pc:spChg>
          <pc:spChg chg="add mod">
            <ac:chgData name="FOURNERET Laetitia" userId="1255ee0b-20db-477f-9bb6-c7ea6468f42f" providerId="ADAL" clId="{B12758F6-2A0E-7842-BD8B-014D88E13E73}" dt="2024-03-15T14:06:02.411" v="713" actId="1076"/>
            <ac:spMkLst>
              <pc:docMk/>
              <pc:sldMasterMk cId="1432295360" sldId="2147483680"/>
              <pc:sldLayoutMk cId="2024325937" sldId="2147483681"/>
              <ac:spMk id="2" creationId="{A9085DBE-48C1-7813-4614-ADB6DBA615BB}"/>
            </ac:spMkLst>
          </pc:spChg>
        </pc:sldLayoutChg>
        <pc:sldLayoutChg chg="addSp delSp modSp add mod replId">
          <pc:chgData name="FOURNERET Laetitia" userId="1255ee0b-20db-477f-9bb6-c7ea6468f42f" providerId="ADAL" clId="{B12758F6-2A0E-7842-BD8B-014D88E13E73}" dt="2024-03-27T08:14:44.801" v="771" actId="478"/>
          <pc:sldLayoutMkLst>
            <pc:docMk/>
            <pc:sldMasterMk cId="1432295360" sldId="2147483680"/>
            <pc:sldLayoutMk cId="2095128792" sldId="2147483682"/>
          </pc:sldLayoutMkLst>
          <pc:spChg chg="add del">
            <ac:chgData name="FOURNERET Laetitia" userId="1255ee0b-20db-477f-9bb6-c7ea6468f42f" providerId="ADAL" clId="{B12758F6-2A0E-7842-BD8B-014D88E13E73}" dt="2024-03-14T15:04:55.937" v="571" actId="478"/>
            <ac:spMkLst>
              <pc:docMk/>
              <pc:sldMasterMk cId="1432295360" sldId="2147483680"/>
              <pc:sldLayoutMk cId="2095128792" sldId="2147483682"/>
              <ac:spMk id="2" creationId="{00000000-0000-0000-0000-000000000000}"/>
            </ac:spMkLst>
          </pc:spChg>
          <pc:spChg chg="add del">
            <ac:chgData name="FOURNERET Laetitia" userId="1255ee0b-20db-477f-9bb6-c7ea6468f42f" providerId="ADAL" clId="{B12758F6-2A0E-7842-BD8B-014D88E13E73}" dt="2024-03-14T15:04:56.677" v="572" actId="478"/>
            <ac:spMkLst>
              <pc:docMk/>
              <pc:sldMasterMk cId="1432295360" sldId="2147483680"/>
              <pc:sldLayoutMk cId="2095128792" sldId="2147483682"/>
              <ac:spMk id="3" creationId="{00000000-0000-0000-0000-000000000000}"/>
            </ac:spMkLst>
          </pc:spChg>
          <pc:spChg chg="del">
            <ac:chgData name="FOURNERET Laetitia" userId="1255ee0b-20db-477f-9bb6-c7ea6468f42f" providerId="ADAL" clId="{B12758F6-2A0E-7842-BD8B-014D88E13E73}" dt="2024-03-14T15:04:57.648" v="573" actId="478"/>
            <ac:spMkLst>
              <pc:docMk/>
              <pc:sldMasterMk cId="1432295360" sldId="2147483680"/>
              <pc:sldLayoutMk cId="2095128792" sldId="2147483682"/>
              <ac:spMk id="4" creationId="{00000000-0000-0000-0000-000000000000}"/>
            </ac:spMkLst>
          </pc:spChg>
          <pc:spChg chg="add del mod">
            <ac:chgData name="FOURNERET Laetitia" userId="1255ee0b-20db-477f-9bb6-c7ea6468f42f" providerId="ADAL" clId="{B12758F6-2A0E-7842-BD8B-014D88E13E73}" dt="2024-03-14T15:05:04.250" v="576" actId="14100"/>
            <ac:spMkLst>
              <pc:docMk/>
              <pc:sldMasterMk cId="1432295360" sldId="2147483680"/>
              <pc:sldLayoutMk cId="2095128792" sldId="2147483682"/>
              <ac:spMk id="6" creationId="{69396FD8-1FA7-E0C9-DF2D-269D70058E39}"/>
            </ac:spMkLst>
          </pc:spChg>
          <pc:grpChg chg="del mod">
            <ac:chgData name="FOURNERET Laetitia" userId="1255ee0b-20db-477f-9bb6-c7ea6468f42f" providerId="ADAL" clId="{B12758F6-2A0E-7842-BD8B-014D88E13E73}" dt="2024-03-27T08:14:44.801" v="771" actId="478"/>
            <ac:grpSpMkLst>
              <pc:docMk/>
              <pc:sldMasterMk cId="1432295360" sldId="2147483680"/>
              <pc:sldLayoutMk cId="2095128792" sldId="2147483682"/>
              <ac:grpSpMk id="8" creationId="{6F18E41F-AE54-A5A1-A94E-A3BA7AAB2F51}"/>
            </ac:grpSpMkLst>
          </pc:grpChg>
        </pc:sldLayoutChg>
        <pc:sldLayoutChg chg="add del mod replId">
          <pc:chgData name="FOURNERET Laetitia" userId="1255ee0b-20db-477f-9bb6-c7ea6468f42f" providerId="ADAL" clId="{B12758F6-2A0E-7842-BD8B-014D88E13E73}" dt="2024-03-15T14:06:35.012" v="737" actId="2696"/>
          <pc:sldLayoutMkLst>
            <pc:docMk/>
            <pc:sldMasterMk cId="1432295360" sldId="2147483680"/>
            <pc:sldLayoutMk cId="2914478073" sldId="2147483683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4.811" v="736" actId="2696"/>
          <pc:sldLayoutMkLst>
            <pc:docMk/>
            <pc:sldMasterMk cId="1432295360" sldId="2147483680"/>
            <pc:sldLayoutMk cId="236780843" sldId="2147483684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4.519" v="735" actId="2696"/>
          <pc:sldLayoutMkLst>
            <pc:docMk/>
            <pc:sldMasterMk cId="1432295360" sldId="2147483680"/>
            <pc:sldLayoutMk cId="1262929382" sldId="2147483685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3.573" v="734" actId="2696"/>
          <pc:sldLayoutMkLst>
            <pc:docMk/>
            <pc:sldMasterMk cId="1432295360" sldId="2147483680"/>
            <pc:sldLayoutMk cId="3514708249" sldId="2147483686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3.344" v="733" actId="2696"/>
          <pc:sldLayoutMkLst>
            <pc:docMk/>
            <pc:sldMasterMk cId="1432295360" sldId="2147483680"/>
            <pc:sldLayoutMk cId="3338786966" sldId="2147483687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3.008" v="732" actId="2696"/>
          <pc:sldLayoutMkLst>
            <pc:docMk/>
            <pc:sldMasterMk cId="1432295360" sldId="2147483680"/>
            <pc:sldLayoutMk cId="3645369321" sldId="2147483688"/>
          </pc:sldLayoutMkLst>
        </pc:sldLayoutChg>
        <pc:sldLayoutChg chg="add del mod replId">
          <pc:chgData name="FOURNERET Laetitia" userId="1255ee0b-20db-477f-9bb6-c7ea6468f42f" providerId="ADAL" clId="{B12758F6-2A0E-7842-BD8B-014D88E13E73}" dt="2024-03-15T14:06:32.545" v="731" actId="2696"/>
          <pc:sldLayoutMkLst>
            <pc:docMk/>
            <pc:sldMasterMk cId="1432295360" sldId="2147483680"/>
            <pc:sldLayoutMk cId="3268427342" sldId="214748368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5176BE5-6E1F-AA0E-38A0-D02F8E4CF1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Raleway" pitchFamily="2" charset="77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240CFB2-5C84-CE85-A924-986E532E19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C9B59-A178-B041-AC4F-8225CD152C9A}" type="datetimeFigureOut">
              <a:rPr lang="fr-FR" smtClean="0">
                <a:latin typeface="Raleway" pitchFamily="2" charset="77"/>
              </a:rPr>
              <a:t>27/03/2024</a:t>
            </a:fld>
            <a:endParaRPr lang="fr-FR" dirty="0">
              <a:latin typeface="Raleway" pitchFamily="2" charset="77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097254-F82C-1551-311B-BE882C4E2B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Raleway" pitchFamily="2" charset="77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035E7C-3B48-C42E-8D5A-D935C4E1F8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11C36-69BA-7240-A19C-6BDAAA6FF52E}" type="slidenum">
              <a:rPr lang="fr-FR" smtClean="0">
                <a:latin typeface="Raleway" pitchFamily="2" charset="77"/>
              </a:rPr>
              <a:t>‹N°›</a:t>
            </a:fld>
            <a:endParaRPr lang="fr-FR" dirty="0">
              <a:latin typeface="Raleway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820092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396FD8-1FA7-E0C9-DF2D-269D70058E3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2064" y="914401"/>
            <a:ext cx="7047611" cy="977741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2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&amp;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624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0288" y="5652254"/>
            <a:ext cx="6444060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359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 userDrawn="1">
          <p15:clr>
            <a:srgbClr val="FBAE40"/>
          </p15:clr>
        </p15:guide>
        <p15:guide id="2" pos="238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396FD8-1FA7-E0C9-DF2D-269D70058E3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12064" y="914400"/>
            <a:ext cx="7047611" cy="9777413"/>
          </a:xfrm>
        </p:spPr>
        <p:txBody>
          <a:bodyPr anchor="t"/>
          <a:lstStyle>
            <a:lvl1pPr marL="0" indent="0" algn="ctr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B21780D-628D-8A15-C966-23FAA8BEA435}"/>
              </a:ext>
            </a:extLst>
          </p:cNvPr>
          <p:cNvGrpSpPr/>
          <p:nvPr userDrawn="1"/>
        </p:nvGrpSpPr>
        <p:grpSpPr>
          <a:xfrm>
            <a:off x="298215" y="338688"/>
            <a:ext cx="1770429" cy="746873"/>
            <a:chOff x="298215" y="338688"/>
            <a:chExt cx="1770429" cy="746873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65C2C44-21D8-BA46-A773-1912F0DA7C3B}"/>
                </a:ext>
              </a:extLst>
            </p:cNvPr>
            <p:cNvSpPr txBox="1"/>
            <p:nvPr/>
          </p:nvSpPr>
          <p:spPr>
            <a:xfrm>
              <a:off x="298215" y="338688"/>
              <a:ext cx="1478119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Information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6340641-E2D4-75C9-1C24-3ACD06843CEA}"/>
                </a:ext>
              </a:extLst>
            </p:cNvPr>
            <p:cNvSpPr txBox="1"/>
            <p:nvPr/>
          </p:nvSpPr>
          <p:spPr>
            <a:xfrm>
              <a:off x="1115180" y="713442"/>
              <a:ext cx="953464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interne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5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592" y="1255505"/>
            <a:ext cx="6520220" cy="118289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702" y="2694432"/>
            <a:ext cx="6520220" cy="70103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512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1" y="2165660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1" y="6655231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39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43313"/>
            <a:ext cx="6536110" cy="156705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592" y="296812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6949" y="296812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732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55776"/>
            <a:ext cx="6520220" cy="1639928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3" y="2880852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703" y="4165354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70076" y="2880852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70076" y="4165354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695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EDC1B5-5FAB-FF08-0441-4383771DAD17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779592" y="3431823"/>
            <a:ext cx="6520220" cy="6297394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98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9" y="1292352"/>
            <a:ext cx="2438192" cy="1915192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5964" y="1292352"/>
            <a:ext cx="3827085" cy="8424671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9" y="3207543"/>
            <a:ext cx="2438192" cy="650947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85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73620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5964" y="1273621"/>
            <a:ext cx="3827085" cy="8455596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3702" y="3768376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89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amp;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624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0288" y="5652254"/>
            <a:ext cx="6444060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7429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7">
          <p15:clr>
            <a:srgbClr val="FBAE40"/>
          </p15:clr>
        </p15:guide>
        <p15:guide id="2" pos="23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592" y="1255505"/>
            <a:ext cx="6520220" cy="118289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702" y="2694432"/>
            <a:ext cx="6520220" cy="70103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15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1" y="2165660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1" y="6655231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26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43313"/>
            <a:ext cx="6536110" cy="156705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592" y="296812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6949" y="296812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60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55776"/>
            <a:ext cx="6520220" cy="1639928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3" y="2880852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703" y="4165354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70076" y="2880852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70076" y="4165354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67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EDC1B5-5FAB-FF08-0441-4383771DAD17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779592" y="3431823"/>
            <a:ext cx="6520220" cy="6297394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3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9" y="1292352"/>
            <a:ext cx="2438192" cy="1915192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5964" y="1292352"/>
            <a:ext cx="3827085" cy="8424671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9" y="3207543"/>
            <a:ext cx="2438192" cy="650947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509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702" y="1273620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85964" y="1273621"/>
            <a:ext cx="3827085" cy="8455596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3702" y="3768376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82994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38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69193E6D-5028-CDE3-8EBE-922DA5C1AA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07618" y="276657"/>
            <a:ext cx="2068642" cy="54194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C2B9256-9583-29FF-BB12-A5A0AA3ED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592" y="1365233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D3CCDE4-F409-8D8C-8841-561151B10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3702" y="3631299"/>
            <a:ext cx="6520220" cy="5951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058A2762-E117-15FC-592E-B561FBB238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3702" y="9845916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38FA492-CF7E-87D9-0459-CDAB0131C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8117" y="9845916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7" name="Espace réservé du numéro de diapositive 14">
            <a:extLst>
              <a:ext uri="{FF2B5EF4-FFF2-40B4-BE49-F238E27FC236}">
                <a16:creationId xmlns:a16="http://schemas.microsoft.com/office/drawing/2014/main" id="{6A711D79-8C45-9724-E727-C399F82B1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98012" y="9845362"/>
            <a:ext cx="1701800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C40B8B-A823-B744-ACF1-29BCC40AFF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29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2000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D79DCF-4EF9-D300-2641-3554C097BBB8}"/>
              </a:ext>
            </a:extLst>
          </p:cNvPr>
          <p:cNvSpPr>
            <a:spLocks/>
          </p:cNvSpPr>
          <p:nvPr userDrawn="1"/>
        </p:nvSpPr>
        <p:spPr>
          <a:xfrm>
            <a:off x="537882" y="917575"/>
            <a:ext cx="7021793" cy="97742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592" y="1365233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2" y="3631299"/>
            <a:ext cx="6520220" cy="5951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3702" y="9845916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8117" y="9845916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707B3C97-3EF0-E442-BC06-4CA6897D3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98012" y="9845362"/>
            <a:ext cx="1701800" cy="5699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0C40B8B-A823-B744-ACF1-29BCC40AFF1F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 10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69193E6D-5028-CDE3-8EBE-922DA5C1AA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5007618" y="276657"/>
            <a:ext cx="2068642" cy="5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5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2000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>
          <p15:clr>
            <a:srgbClr val="F26B43"/>
          </p15:clr>
        </p15:guide>
        <p15:guide id="2" pos="238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D79DCF-4EF9-D300-2641-3554C097BBB8}"/>
              </a:ext>
            </a:extLst>
          </p:cNvPr>
          <p:cNvSpPr>
            <a:spLocks/>
          </p:cNvSpPr>
          <p:nvPr userDrawn="1"/>
        </p:nvSpPr>
        <p:spPr>
          <a:xfrm>
            <a:off x="537882" y="917575"/>
            <a:ext cx="7021793" cy="97742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69193E6D-5028-CDE3-8EBE-922DA5C1AA6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5007618" y="276657"/>
            <a:ext cx="2068642" cy="54194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592" y="1365233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702" y="3631299"/>
            <a:ext cx="6520220" cy="5951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3702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0407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707B3C97-3EF0-E442-BC06-4CA6897D3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74836" y="9909729"/>
            <a:ext cx="1701800" cy="569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C40B8B-A823-B744-ACF1-29BCC40AFF1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59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bg1"/>
          </a:solidFill>
          <a:latin typeface="Raleway" pitchFamily="2" charset="77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Raleway Medium" pitchFamily="2" charset="77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2000" b="1" i="0" kern="1200">
          <a:solidFill>
            <a:schemeClr val="bg1"/>
          </a:solidFill>
          <a:latin typeface="Crimson Pro SemiBold" pitchFamily="2" charset="77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Crimson Pro" pitchFamily="2" charset="77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00" b="0" i="0" kern="1200">
          <a:solidFill>
            <a:schemeClr val="bg1"/>
          </a:solidFill>
          <a:latin typeface="Raleway Light" pitchFamily="2" charset="77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500" b="0" i="0" kern="1200">
          <a:solidFill>
            <a:schemeClr val="bg1"/>
          </a:solidFill>
          <a:latin typeface="Crimson Pro ExtraLight" pitchFamily="2" charset="77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2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ABADB5F5-EE0E-F715-DF6A-FA56B6168549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fr-FR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F169F41D-BC97-3501-AF3E-478ECD9372F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FAB218DC-78D0-848F-16FA-41A975207A9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8430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 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E92098B2-5467-3D32-0138-D0845BAFF26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901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5AE5F5-C5F1-70A8-B575-A0CF4064FB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EA95955-65EC-FF0C-ACC0-EB9701A06B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0107A4F-05F0-2378-BA97-645C3621D8B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70124D5-0BDD-81F8-8942-AA7369369C3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8430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 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15C1CF42-9631-78EF-4225-451101CFD8F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8398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DE076B-F33A-3C41-C8A4-87A49D43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2B1AD9-DF3E-A46E-BEB5-499EE7E52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FD2C03A-B537-86C1-EA9D-927E6410F23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6835622-224D-F552-223B-97AD62FAD159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8430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 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BCA7D060-3B51-1EB0-B934-71416A273E1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73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330878-516D-013D-D36D-6C11E7D5F0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4839AD2-A061-E83A-B8CF-FEF3A9F8ED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5D73010-FD11-81B5-FD1F-B62489D6C27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1862F574-6CC9-3442-B910-FD01E7DAA5F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8430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 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CF95AB2-37DC-4F21-6631-2A8B5F8DC3A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139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AB45A-2534-4663-A781-421E07BD3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426711C-1A9C-1FA1-B84A-B96A35210325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F4F0560-C936-C3F4-FA82-8C351263E3B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608C3E88-4CD2-94D3-B154-B658A503CDBB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8430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>
                  <a:solidFill>
                    <a:srgbClr val="12273A"/>
                  </a:solidFill>
                  <a:latin typeface="Crimson Pro SemiBold" pitchFamily="2" charset="77"/>
                </a:rPr>
                <a:t>Inscrivez </a:t>
              </a:r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ici 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93A0FD6-B27C-D1EF-6D76-69EEC00C82E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7540451"/>
      </p:ext>
    </p:extLst>
  </p:cSld>
  <p:clrMapOvr>
    <a:masterClrMapping/>
  </p:clrMapOvr>
</p:sld>
</file>

<file path=ppt/theme/theme1.xml><?xml version="1.0" encoding="utf-8"?>
<a:theme xmlns:a="http://schemas.openxmlformats.org/drawingml/2006/main" name="Image à insére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Cnam - Clai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Cnam -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20</Words>
  <Application>Microsoft Macintosh PowerPoint</Application>
  <PresentationFormat>Personnalisé</PresentationFormat>
  <Paragraphs>10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5</vt:i4>
      </vt:variant>
    </vt:vector>
  </HeadingPairs>
  <TitlesOfParts>
    <vt:vector size="16" baseType="lpstr">
      <vt:lpstr>Arial</vt:lpstr>
      <vt:lpstr>Century Gothic</vt:lpstr>
      <vt:lpstr>Crimson Pro</vt:lpstr>
      <vt:lpstr>Crimson Pro ExtraLight</vt:lpstr>
      <vt:lpstr>Crimson Pro SemiBold</vt:lpstr>
      <vt:lpstr>Raleway</vt:lpstr>
      <vt:lpstr>Raleway Light</vt:lpstr>
      <vt:lpstr>Raleway Medium</vt:lpstr>
      <vt:lpstr>Image à insérer</vt:lpstr>
      <vt:lpstr>Thème Cnam - Clair</vt:lpstr>
      <vt:lpstr>Thème Cnam - Foncé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FOURNERET Laetitia</dc:creator>
  <cp:lastModifiedBy>FOURNERET Laetitia</cp:lastModifiedBy>
  <cp:revision>1</cp:revision>
  <dcterms:created xsi:type="dcterms:W3CDTF">2024-03-13T11:16:59Z</dcterms:created>
  <dcterms:modified xsi:type="dcterms:W3CDTF">2024-03-27T08:30:10Z</dcterms:modified>
</cp:coreProperties>
</file>