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3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8" r:id="rId1"/>
    <p:sldMasterId id="2147483680" r:id="rId2"/>
    <p:sldMasterId id="2147483670" r:id="rId3"/>
  </p:sldMasterIdLst>
  <p:sldIdLst>
    <p:sldId id="259" r:id="rId4"/>
    <p:sldId id="260" r:id="rId5"/>
    <p:sldId id="261" r:id="rId6"/>
    <p:sldId id="262" r:id="rId7"/>
    <p:sldId id="263" r:id="rId8"/>
    <p:sldId id="264" r:id="rId9"/>
  </p:sldIdLst>
  <p:sldSz cx="15119350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476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66856E4-FAE0-4645-B3A9-9CD1E3F585BE}" v="40" dt="2024-03-27T08:20:11.44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53"/>
    <p:restoredTop sz="96327"/>
  </p:normalViewPr>
  <p:slideViewPr>
    <p:cSldViewPr snapToGrid="0" showGuides="1">
      <p:cViewPr varScale="1">
        <p:scale>
          <a:sx n="76" d="100"/>
          <a:sy n="76" d="100"/>
        </p:scale>
        <p:origin x="1624" y="216"/>
      </p:cViewPr>
      <p:guideLst>
        <p:guide orient="horz" pos="3368"/>
        <p:guide pos="476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4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viewProps" Target="viewProps.xml"/><Relationship Id="rId5" Type="http://schemas.openxmlformats.org/officeDocument/2006/relationships/slide" Target="slides/slide2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OURNERET Laetitia" userId="1255ee0b-20db-477f-9bb6-c7ea6468f42f" providerId="ADAL" clId="{666856E4-FAE0-4645-B3A9-9CD1E3F585BE}"/>
    <pc:docChg chg="undo custSel addSld delSld modSld modMainMaster">
      <pc:chgData name="FOURNERET Laetitia" userId="1255ee0b-20db-477f-9bb6-c7ea6468f42f" providerId="ADAL" clId="{666856E4-FAE0-4645-B3A9-9CD1E3F585BE}" dt="2024-03-27T08:26:21.502" v="201" actId="20577"/>
      <pc:docMkLst>
        <pc:docMk/>
      </pc:docMkLst>
      <pc:sldChg chg="modSp del">
        <pc:chgData name="FOURNERET Laetitia" userId="1255ee0b-20db-477f-9bb6-c7ea6468f42f" providerId="ADAL" clId="{666856E4-FAE0-4645-B3A9-9CD1E3F585BE}" dt="2024-03-15T16:03:34.155" v="90" actId="2696"/>
        <pc:sldMkLst>
          <pc:docMk/>
          <pc:sldMk cId="3660427377" sldId="257"/>
        </pc:sldMkLst>
        <pc:spChg chg="mod">
          <ac:chgData name="FOURNERET Laetitia" userId="1255ee0b-20db-477f-9bb6-c7ea6468f42f" providerId="ADAL" clId="{666856E4-FAE0-4645-B3A9-9CD1E3F585BE}" dt="2024-03-15T16:01:57.092" v="58"/>
          <ac:spMkLst>
            <pc:docMk/>
            <pc:sldMk cId="3660427377" sldId="257"/>
            <ac:spMk id="2" creationId="{223E4C3A-C81E-544B-5291-DF016B6CAF0F}"/>
          </ac:spMkLst>
        </pc:spChg>
        <pc:spChg chg="mod">
          <ac:chgData name="FOURNERET Laetitia" userId="1255ee0b-20db-477f-9bb6-c7ea6468f42f" providerId="ADAL" clId="{666856E4-FAE0-4645-B3A9-9CD1E3F585BE}" dt="2024-03-15T16:01:57.092" v="58"/>
          <ac:spMkLst>
            <pc:docMk/>
            <pc:sldMk cId="3660427377" sldId="257"/>
            <ac:spMk id="3" creationId="{F693C3E3-C24D-EF9A-9C78-5D5F67700014}"/>
          </ac:spMkLst>
        </pc:spChg>
      </pc:sldChg>
      <pc:sldChg chg="addSp delSp modSp del mod">
        <pc:chgData name="FOURNERET Laetitia" userId="1255ee0b-20db-477f-9bb6-c7ea6468f42f" providerId="ADAL" clId="{666856E4-FAE0-4645-B3A9-9CD1E3F585BE}" dt="2024-03-15T16:03:39.791" v="94" actId="2696"/>
        <pc:sldMkLst>
          <pc:docMk/>
          <pc:sldMk cId="4023202530" sldId="258"/>
        </pc:sldMkLst>
        <pc:spChg chg="del mod">
          <ac:chgData name="FOURNERET Laetitia" userId="1255ee0b-20db-477f-9bb6-c7ea6468f42f" providerId="ADAL" clId="{666856E4-FAE0-4645-B3A9-9CD1E3F585BE}" dt="2024-03-15T16:03:36.104" v="92" actId="478"/>
          <ac:spMkLst>
            <pc:docMk/>
            <pc:sldMk cId="4023202530" sldId="258"/>
            <ac:spMk id="2" creationId="{5A9D8365-7037-6E3F-273D-906F939B9A2C}"/>
          </ac:spMkLst>
        </pc:spChg>
        <pc:spChg chg="mod">
          <ac:chgData name="FOURNERET Laetitia" userId="1255ee0b-20db-477f-9bb6-c7ea6468f42f" providerId="ADAL" clId="{666856E4-FAE0-4645-B3A9-9CD1E3F585BE}" dt="2024-03-15T15:43:46.781" v="1" actId="34136"/>
          <ac:spMkLst>
            <pc:docMk/>
            <pc:sldMk cId="4023202530" sldId="258"/>
            <ac:spMk id="4" creationId="{CD3764C7-7107-61EC-56E6-52C74F69FA79}"/>
          </ac:spMkLst>
        </pc:spChg>
        <pc:spChg chg="mod">
          <ac:chgData name="FOURNERET Laetitia" userId="1255ee0b-20db-477f-9bb6-c7ea6468f42f" providerId="ADAL" clId="{666856E4-FAE0-4645-B3A9-9CD1E3F585BE}" dt="2024-03-15T15:43:46.781" v="1" actId="34136"/>
          <ac:spMkLst>
            <pc:docMk/>
            <pc:sldMk cId="4023202530" sldId="258"/>
            <ac:spMk id="5" creationId="{83C902EC-2364-C3A5-AA52-1ABEFCF8A9FD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k cId="4023202530" sldId="258"/>
            <ac:spMk id="7" creationId="{7E822CAB-7861-11B9-E699-85A9F30B237A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k cId="4023202530" sldId="258"/>
            <ac:spMk id="8" creationId="{BE1AB711-86F4-D9FB-238D-60E4E926CC2F}"/>
          </ac:spMkLst>
        </pc:spChg>
        <pc:grpChg chg="del mod">
          <ac:chgData name="FOURNERET Laetitia" userId="1255ee0b-20db-477f-9bb6-c7ea6468f42f" providerId="ADAL" clId="{666856E4-FAE0-4645-B3A9-9CD1E3F585BE}" dt="2024-03-15T15:43:47.054" v="2" actId="478"/>
          <ac:grpSpMkLst>
            <pc:docMk/>
            <pc:sldMk cId="4023202530" sldId="258"/>
            <ac:grpSpMk id="3" creationId="{4BED878D-B628-DBF6-38E8-028EDECC0335}"/>
          </ac:grpSpMkLst>
        </pc:grpChg>
        <pc:grpChg chg="add mod">
          <ac:chgData name="FOURNERET Laetitia" userId="1255ee0b-20db-477f-9bb6-c7ea6468f42f" providerId="ADAL" clId="{666856E4-FAE0-4645-B3A9-9CD1E3F585BE}" dt="2024-03-15T15:59:19.558" v="8"/>
          <ac:grpSpMkLst>
            <pc:docMk/>
            <pc:sldMk cId="4023202530" sldId="258"/>
            <ac:grpSpMk id="6" creationId="{6F94C538-27A8-E6E5-F63B-285343BBC4F4}"/>
          </ac:grpSpMkLst>
        </pc:grpChg>
      </pc:sldChg>
      <pc:sldChg chg="modSp del">
        <pc:chgData name="FOURNERET Laetitia" userId="1255ee0b-20db-477f-9bb6-c7ea6468f42f" providerId="ADAL" clId="{666856E4-FAE0-4645-B3A9-9CD1E3F585BE}" dt="2024-03-15T16:03:33.077" v="87" actId="2696"/>
        <pc:sldMkLst>
          <pc:docMk/>
          <pc:sldMk cId="1324095857" sldId="259"/>
        </pc:sldMkLst>
        <pc:spChg chg="mod">
          <ac:chgData name="FOURNERET Laetitia" userId="1255ee0b-20db-477f-9bb6-c7ea6468f42f" providerId="ADAL" clId="{666856E4-FAE0-4645-B3A9-9CD1E3F585BE}" dt="2024-03-15T16:02:00.032" v="59"/>
          <ac:spMkLst>
            <pc:docMk/>
            <pc:sldMk cId="1324095857" sldId="259"/>
            <ac:spMk id="2" creationId="{4F5772BB-B9D3-EB86-F537-063DAEB91877}"/>
          </ac:spMkLst>
        </pc:spChg>
        <pc:spChg chg="mod">
          <ac:chgData name="FOURNERET Laetitia" userId="1255ee0b-20db-477f-9bb6-c7ea6468f42f" providerId="ADAL" clId="{666856E4-FAE0-4645-B3A9-9CD1E3F585BE}" dt="2024-03-15T16:02:00.032" v="59"/>
          <ac:spMkLst>
            <pc:docMk/>
            <pc:sldMk cId="1324095857" sldId="259"/>
            <ac:spMk id="3" creationId="{D9046ACF-4999-9DC0-DFFE-BB1F2991ACF5}"/>
          </ac:spMkLst>
        </pc:spChg>
      </pc:sldChg>
      <pc:sldChg chg="addSp modSp new mod">
        <pc:chgData name="FOURNERET Laetitia" userId="1255ee0b-20db-477f-9bb6-c7ea6468f42f" providerId="ADAL" clId="{666856E4-FAE0-4645-B3A9-9CD1E3F585BE}" dt="2024-03-27T08:25:54.465" v="176" actId="20577"/>
        <pc:sldMkLst>
          <pc:docMk/>
          <pc:sldMk cId="2241915621" sldId="259"/>
        </pc:sldMkLst>
        <pc:spChg chg="mod">
          <ac:chgData name="FOURNERET Laetitia" userId="1255ee0b-20db-477f-9bb6-c7ea6468f42f" providerId="ADAL" clId="{666856E4-FAE0-4645-B3A9-9CD1E3F585BE}" dt="2024-03-27T08:25:54.465" v="176" actId="20577"/>
          <ac:spMkLst>
            <pc:docMk/>
            <pc:sldMk cId="2241915621" sldId="259"/>
            <ac:spMk id="4" creationId="{5C2F701B-FBB2-F768-83E7-B4D8B2258AA7}"/>
          </ac:spMkLst>
        </pc:spChg>
        <pc:spChg chg="mod">
          <ac:chgData name="FOURNERET Laetitia" userId="1255ee0b-20db-477f-9bb6-c7ea6468f42f" providerId="ADAL" clId="{666856E4-FAE0-4645-B3A9-9CD1E3F585BE}" dt="2024-03-27T08:19:43.025" v="152" actId="20577"/>
          <ac:spMkLst>
            <pc:docMk/>
            <pc:sldMk cId="2241915621" sldId="259"/>
            <ac:spMk id="5" creationId="{737713A4-7870-5BE3-C4BA-DEE1844CAF1D}"/>
          </ac:spMkLst>
        </pc:spChg>
        <pc:grpChg chg="add mod">
          <ac:chgData name="FOURNERET Laetitia" userId="1255ee0b-20db-477f-9bb6-c7ea6468f42f" providerId="ADAL" clId="{666856E4-FAE0-4645-B3A9-9CD1E3F585BE}" dt="2024-03-19T08:42:42.482" v="111" actId="34135"/>
          <ac:grpSpMkLst>
            <pc:docMk/>
            <pc:sldMk cId="2241915621" sldId="259"/>
            <ac:grpSpMk id="3" creationId="{2ABDBAC7-7D4B-D6B5-390D-74432C6D74BF}"/>
          </ac:grpSpMkLst>
        </pc:grpChg>
      </pc:sldChg>
      <pc:sldChg chg="addSp delSp modSp new mod">
        <pc:chgData name="FOURNERET Laetitia" userId="1255ee0b-20db-477f-9bb6-c7ea6468f42f" providerId="ADAL" clId="{666856E4-FAE0-4645-B3A9-9CD1E3F585BE}" dt="2024-03-27T08:25:58.225" v="181" actId="20577"/>
        <pc:sldMkLst>
          <pc:docMk/>
          <pc:sldMk cId="1351864563" sldId="260"/>
        </pc:sldMkLst>
        <pc:spChg chg="mod">
          <ac:chgData name="FOURNERET Laetitia" userId="1255ee0b-20db-477f-9bb6-c7ea6468f42f" providerId="ADAL" clId="{666856E4-FAE0-4645-B3A9-9CD1E3F585BE}" dt="2024-03-19T08:42:38.962" v="110" actId="34135"/>
          <ac:spMkLst>
            <pc:docMk/>
            <pc:sldMk cId="1351864563" sldId="260"/>
            <ac:spMk id="4" creationId="{D5CB9667-84C5-2A5A-7A07-AA6D16ECDD74}"/>
          </ac:spMkLst>
        </pc:spChg>
        <pc:spChg chg="mod">
          <ac:chgData name="FOURNERET Laetitia" userId="1255ee0b-20db-477f-9bb6-c7ea6468f42f" providerId="ADAL" clId="{666856E4-FAE0-4645-B3A9-9CD1E3F585BE}" dt="2024-03-19T08:42:38.962" v="110" actId="34135"/>
          <ac:spMkLst>
            <pc:docMk/>
            <pc:sldMk cId="1351864563" sldId="260"/>
            <ac:spMk id="5" creationId="{0EFA1092-D511-807C-FC1E-20005FB7F046}"/>
          </ac:spMkLst>
        </pc:spChg>
        <pc:spChg chg="mod">
          <ac:chgData name="FOURNERET Laetitia" userId="1255ee0b-20db-477f-9bb6-c7ea6468f42f" providerId="ADAL" clId="{666856E4-FAE0-4645-B3A9-9CD1E3F585BE}" dt="2024-03-27T08:25:58.225" v="181" actId="20577"/>
          <ac:spMkLst>
            <pc:docMk/>
            <pc:sldMk cId="1351864563" sldId="260"/>
            <ac:spMk id="7" creationId="{BC184E27-EB29-A3C7-7FCA-64DA09892E6C}"/>
          </ac:spMkLst>
        </pc:spChg>
        <pc:spChg chg="mod">
          <ac:chgData name="FOURNERET Laetitia" userId="1255ee0b-20db-477f-9bb6-c7ea6468f42f" providerId="ADAL" clId="{666856E4-FAE0-4645-B3A9-9CD1E3F585BE}" dt="2024-03-27T08:20:02.476" v="158" actId="34135"/>
          <ac:spMkLst>
            <pc:docMk/>
            <pc:sldMk cId="1351864563" sldId="260"/>
            <ac:spMk id="8" creationId="{0B592754-2D16-329C-CCE7-3CA397BA1E8A}"/>
          </ac:spMkLst>
        </pc:spChg>
        <pc:grpChg chg="add del mod">
          <ac:chgData name="FOURNERET Laetitia" userId="1255ee0b-20db-477f-9bb6-c7ea6468f42f" providerId="ADAL" clId="{666856E4-FAE0-4645-B3A9-9CD1E3F585BE}" dt="2024-03-27T08:20:38.828" v="167" actId="478"/>
          <ac:grpSpMkLst>
            <pc:docMk/>
            <pc:sldMk cId="1351864563" sldId="260"/>
            <ac:grpSpMk id="3" creationId="{87EBB0C8-475D-E394-0041-DF32B18EADC3}"/>
          </ac:grpSpMkLst>
        </pc:grpChg>
        <pc:grpChg chg="add mod">
          <ac:chgData name="FOURNERET Laetitia" userId="1255ee0b-20db-477f-9bb6-c7ea6468f42f" providerId="ADAL" clId="{666856E4-FAE0-4645-B3A9-9CD1E3F585BE}" dt="2024-03-27T08:20:02.476" v="158" actId="34135"/>
          <ac:grpSpMkLst>
            <pc:docMk/>
            <pc:sldMk cId="1351864563" sldId="260"/>
            <ac:grpSpMk id="6" creationId="{4C366AB1-4DEA-EC35-21B1-CA1BBC6DB723}"/>
          </ac:grpSpMkLst>
        </pc:grpChg>
      </pc:sldChg>
      <pc:sldChg chg="modSp del">
        <pc:chgData name="FOURNERET Laetitia" userId="1255ee0b-20db-477f-9bb6-c7ea6468f42f" providerId="ADAL" clId="{666856E4-FAE0-4645-B3A9-9CD1E3F585BE}" dt="2024-03-15T16:03:33.517" v="88" actId="2696"/>
        <pc:sldMkLst>
          <pc:docMk/>
          <pc:sldMk cId="1962231767" sldId="260"/>
        </pc:sldMkLst>
        <pc:spChg chg="mod">
          <ac:chgData name="FOURNERET Laetitia" userId="1255ee0b-20db-477f-9bb6-c7ea6468f42f" providerId="ADAL" clId="{666856E4-FAE0-4645-B3A9-9CD1E3F585BE}" dt="2024-03-15T16:01:57.092" v="58"/>
          <ac:spMkLst>
            <pc:docMk/>
            <pc:sldMk cId="1962231767" sldId="260"/>
            <ac:spMk id="2" creationId="{A8CC6310-DC32-A9AE-DC80-F605CDB30DB6}"/>
          </ac:spMkLst>
        </pc:spChg>
        <pc:spChg chg="mod">
          <ac:chgData name="FOURNERET Laetitia" userId="1255ee0b-20db-477f-9bb6-c7ea6468f42f" providerId="ADAL" clId="{666856E4-FAE0-4645-B3A9-9CD1E3F585BE}" dt="2024-03-15T16:01:57.092" v="58"/>
          <ac:spMkLst>
            <pc:docMk/>
            <pc:sldMk cId="1962231767" sldId="260"/>
            <ac:spMk id="3" creationId="{4B35641C-094D-E06C-A3B0-9F66FD253D2C}"/>
          </ac:spMkLst>
        </pc:spChg>
      </pc:sldChg>
      <pc:sldChg chg="addSp modSp new mod">
        <pc:chgData name="FOURNERET Laetitia" userId="1255ee0b-20db-477f-9bb6-c7ea6468f42f" providerId="ADAL" clId="{666856E4-FAE0-4645-B3A9-9CD1E3F585BE}" dt="2024-03-27T08:26:02.250" v="186" actId="20577"/>
        <pc:sldMkLst>
          <pc:docMk/>
          <pc:sldMk cId="1767383073" sldId="261"/>
        </pc:sldMkLst>
        <pc:spChg chg="mod">
          <ac:chgData name="FOURNERET Laetitia" userId="1255ee0b-20db-477f-9bb6-c7ea6468f42f" providerId="ADAL" clId="{666856E4-FAE0-4645-B3A9-9CD1E3F585BE}" dt="2024-03-27T08:26:02.250" v="186" actId="20577"/>
          <ac:spMkLst>
            <pc:docMk/>
            <pc:sldMk cId="1767383073" sldId="261"/>
            <ac:spMk id="5" creationId="{95649249-5436-16A9-3720-9FD65CBDE69D}"/>
          </ac:spMkLst>
        </pc:spChg>
        <pc:spChg chg="mod">
          <ac:chgData name="FOURNERET Laetitia" userId="1255ee0b-20db-477f-9bb6-c7ea6468f42f" providerId="ADAL" clId="{666856E4-FAE0-4645-B3A9-9CD1E3F585BE}" dt="2024-03-27T08:19:58.781" v="157" actId="34135"/>
          <ac:spMkLst>
            <pc:docMk/>
            <pc:sldMk cId="1767383073" sldId="261"/>
            <ac:spMk id="6" creationId="{05111556-F630-6080-94AE-BBEE6E0B1C56}"/>
          </ac:spMkLst>
        </pc:spChg>
        <pc:grpChg chg="add mod">
          <ac:chgData name="FOURNERET Laetitia" userId="1255ee0b-20db-477f-9bb6-c7ea6468f42f" providerId="ADAL" clId="{666856E4-FAE0-4645-B3A9-9CD1E3F585BE}" dt="2024-03-27T08:19:58.781" v="157" actId="34135"/>
          <ac:grpSpMkLst>
            <pc:docMk/>
            <pc:sldMk cId="1767383073" sldId="261"/>
            <ac:grpSpMk id="4" creationId="{64AA5910-2005-76A9-41BE-F680B9D32299}"/>
          </ac:grpSpMkLst>
        </pc:grpChg>
      </pc:sldChg>
      <pc:sldChg chg="modSp del">
        <pc:chgData name="FOURNERET Laetitia" userId="1255ee0b-20db-477f-9bb6-c7ea6468f42f" providerId="ADAL" clId="{666856E4-FAE0-4645-B3A9-9CD1E3F585BE}" dt="2024-03-15T16:03:32.802" v="86" actId="2696"/>
        <pc:sldMkLst>
          <pc:docMk/>
          <pc:sldMk cId="2086101750" sldId="261"/>
        </pc:sldMkLst>
        <pc:spChg chg="mod">
          <ac:chgData name="FOURNERET Laetitia" userId="1255ee0b-20db-477f-9bb6-c7ea6468f42f" providerId="ADAL" clId="{666856E4-FAE0-4645-B3A9-9CD1E3F585BE}" dt="2024-03-15T16:02:00.032" v="59"/>
          <ac:spMkLst>
            <pc:docMk/>
            <pc:sldMk cId="2086101750" sldId="261"/>
            <ac:spMk id="2" creationId="{F3AF2439-279F-B437-A788-FAB95554C9E5}"/>
          </ac:spMkLst>
        </pc:spChg>
        <pc:spChg chg="mod">
          <ac:chgData name="FOURNERET Laetitia" userId="1255ee0b-20db-477f-9bb6-c7ea6468f42f" providerId="ADAL" clId="{666856E4-FAE0-4645-B3A9-9CD1E3F585BE}" dt="2024-03-15T16:02:00.032" v="59"/>
          <ac:spMkLst>
            <pc:docMk/>
            <pc:sldMk cId="2086101750" sldId="261"/>
            <ac:spMk id="3" creationId="{031C17A2-D8E3-1794-8AF6-4043329568E7}"/>
          </ac:spMkLst>
        </pc:spChg>
      </pc:sldChg>
      <pc:sldChg chg="addSp modSp new mod">
        <pc:chgData name="FOURNERET Laetitia" userId="1255ee0b-20db-477f-9bb6-c7ea6468f42f" providerId="ADAL" clId="{666856E4-FAE0-4645-B3A9-9CD1E3F585BE}" dt="2024-03-27T08:26:06.638" v="191" actId="20577"/>
        <pc:sldMkLst>
          <pc:docMk/>
          <pc:sldMk cId="3602619747" sldId="262"/>
        </pc:sldMkLst>
        <pc:spChg chg="mod">
          <ac:chgData name="FOURNERET Laetitia" userId="1255ee0b-20db-477f-9bb6-c7ea6468f42f" providerId="ADAL" clId="{666856E4-FAE0-4645-B3A9-9CD1E3F585BE}" dt="2024-03-27T08:26:06.638" v="191" actId="20577"/>
          <ac:spMkLst>
            <pc:docMk/>
            <pc:sldMk cId="3602619747" sldId="262"/>
            <ac:spMk id="5" creationId="{A9B7435F-53DD-01CD-4765-985F1E6F57DD}"/>
          </ac:spMkLst>
        </pc:spChg>
        <pc:spChg chg="mod">
          <ac:chgData name="FOURNERET Laetitia" userId="1255ee0b-20db-477f-9bb6-c7ea6468f42f" providerId="ADAL" clId="{666856E4-FAE0-4645-B3A9-9CD1E3F585BE}" dt="2024-03-27T08:19:54.902" v="156" actId="34135"/>
          <ac:spMkLst>
            <pc:docMk/>
            <pc:sldMk cId="3602619747" sldId="262"/>
            <ac:spMk id="6" creationId="{95F0424B-97FB-791F-40B8-F0481F787FAA}"/>
          </ac:spMkLst>
        </pc:spChg>
        <pc:grpChg chg="add mod">
          <ac:chgData name="FOURNERET Laetitia" userId="1255ee0b-20db-477f-9bb6-c7ea6468f42f" providerId="ADAL" clId="{666856E4-FAE0-4645-B3A9-9CD1E3F585BE}" dt="2024-03-27T08:19:54.902" v="156" actId="34135"/>
          <ac:grpSpMkLst>
            <pc:docMk/>
            <pc:sldMk cId="3602619747" sldId="262"/>
            <ac:grpSpMk id="4" creationId="{A8D111F2-3FEF-AD04-D61B-70E65461D39B}"/>
          </ac:grpSpMkLst>
        </pc:grpChg>
      </pc:sldChg>
      <pc:sldChg chg="addSp modSp new mod">
        <pc:chgData name="FOURNERET Laetitia" userId="1255ee0b-20db-477f-9bb6-c7ea6468f42f" providerId="ADAL" clId="{666856E4-FAE0-4645-B3A9-9CD1E3F585BE}" dt="2024-03-27T08:26:16.807" v="196" actId="20577"/>
        <pc:sldMkLst>
          <pc:docMk/>
          <pc:sldMk cId="3758136362" sldId="263"/>
        </pc:sldMkLst>
        <pc:spChg chg="mod">
          <ac:chgData name="FOURNERET Laetitia" userId="1255ee0b-20db-477f-9bb6-c7ea6468f42f" providerId="ADAL" clId="{666856E4-FAE0-4645-B3A9-9CD1E3F585BE}" dt="2024-03-27T08:26:16.807" v="196" actId="20577"/>
          <ac:spMkLst>
            <pc:docMk/>
            <pc:sldMk cId="3758136362" sldId="263"/>
            <ac:spMk id="5" creationId="{547E8996-1F1A-9699-25FA-32C1A6D1FE3D}"/>
          </ac:spMkLst>
        </pc:spChg>
        <pc:spChg chg="mod">
          <ac:chgData name="FOURNERET Laetitia" userId="1255ee0b-20db-477f-9bb6-c7ea6468f42f" providerId="ADAL" clId="{666856E4-FAE0-4645-B3A9-9CD1E3F585BE}" dt="2024-03-27T08:20:09.760" v="160" actId="34135"/>
          <ac:spMkLst>
            <pc:docMk/>
            <pc:sldMk cId="3758136362" sldId="263"/>
            <ac:spMk id="6" creationId="{386AFDB3-4C99-05B0-C653-049D09F5305A}"/>
          </ac:spMkLst>
        </pc:spChg>
        <pc:grpChg chg="add mod">
          <ac:chgData name="FOURNERET Laetitia" userId="1255ee0b-20db-477f-9bb6-c7ea6468f42f" providerId="ADAL" clId="{666856E4-FAE0-4645-B3A9-9CD1E3F585BE}" dt="2024-03-27T08:20:09.760" v="160" actId="34135"/>
          <ac:grpSpMkLst>
            <pc:docMk/>
            <pc:sldMk cId="3758136362" sldId="263"/>
            <ac:grpSpMk id="4" creationId="{6578749B-0537-9259-9354-BA2875A7A84A}"/>
          </ac:grpSpMkLst>
        </pc:grpChg>
      </pc:sldChg>
      <pc:sldChg chg="addSp modSp new mod">
        <pc:chgData name="FOURNERET Laetitia" userId="1255ee0b-20db-477f-9bb6-c7ea6468f42f" providerId="ADAL" clId="{666856E4-FAE0-4645-B3A9-9CD1E3F585BE}" dt="2024-03-27T08:26:21.502" v="201" actId="20577"/>
        <pc:sldMkLst>
          <pc:docMk/>
          <pc:sldMk cId="709242967" sldId="264"/>
        </pc:sldMkLst>
        <pc:spChg chg="mod">
          <ac:chgData name="FOURNERET Laetitia" userId="1255ee0b-20db-477f-9bb6-c7ea6468f42f" providerId="ADAL" clId="{666856E4-FAE0-4645-B3A9-9CD1E3F585BE}" dt="2024-03-27T08:26:21.502" v="201" actId="20577"/>
          <ac:spMkLst>
            <pc:docMk/>
            <pc:sldMk cId="709242967" sldId="264"/>
            <ac:spMk id="5" creationId="{2FAAF659-4C94-2A1E-1728-EA2E1092D17A}"/>
          </ac:spMkLst>
        </pc:spChg>
        <pc:spChg chg="mod">
          <ac:chgData name="FOURNERET Laetitia" userId="1255ee0b-20db-477f-9bb6-c7ea6468f42f" providerId="ADAL" clId="{666856E4-FAE0-4645-B3A9-9CD1E3F585BE}" dt="2024-03-27T08:20:14.002" v="162" actId="34135"/>
          <ac:spMkLst>
            <pc:docMk/>
            <pc:sldMk cId="709242967" sldId="264"/>
            <ac:spMk id="6" creationId="{5FDEB167-7B2F-D22C-5614-261D4BBB13B4}"/>
          </ac:spMkLst>
        </pc:spChg>
        <pc:grpChg chg="add mod">
          <ac:chgData name="FOURNERET Laetitia" userId="1255ee0b-20db-477f-9bb6-c7ea6468f42f" providerId="ADAL" clId="{666856E4-FAE0-4645-B3A9-9CD1E3F585BE}" dt="2024-03-27T08:20:14.002" v="162" actId="34135"/>
          <ac:grpSpMkLst>
            <pc:docMk/>
            <pc:sldMk cId="709242967" sldId="264"/>
            <ac:grpSpMk id="4" creationId="{319F1272-255C-030E-1F91-E2089C84053B}"/>
          </ac:grpSpMkLst>
        </pc:grpChg>
      </pc:sldChg>
      <pc:sldChg chg="new del">
        <pc:chgData name="FOURNERET Laetitia" userId="1255ee0b-20db-477f-9bb6-c7ea6468f42f" providerId="ADAL" clId="{666856E4-FAE0-4645-B3A9-9CD1E3F585BE}" dt="2024-03-15T16:04:58.790" v="108" actId="2696"/>
        <pc:sldMkLst>
          <pc:docMk/>
          <pc:sldMk cId="1376548252" sldId="264"/>
        </pc:sldMkLst>
      </pc:sldChg>
      <pc:sldMasterChg chg="modSp modSldLayout">
        <pc:chgData name="FOURNERET Laetitia" userId="1255ee0b-20db-477f-9bb6-c7ea6468f42f" providerId="ADAL" clId="{666856E4-FAE0-4645-B3A9-9CD1E3F585BE}" dt="2024-03-15T15:59:19.558" v="8"/>
        <pc:sldMasterMkLst>
          <pc:docMk/>
          <pc:sldMasterMk cId="1469136985" sldId="2147483660"/>
        </pc:sldMasterMkLst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1469136985" sldId="2147483660"/>
            <ac:spMk id="2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1469136985" sldId="2147483660"/>
            <ac:spMk id="3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1469136985" sldId="2147483660"/>
            <ac:spMk id="4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1469136985" sldId="2147483660"/>
            <ac:spMk id="5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1469136985" sldId="2147483660"/>
            <ac:spMk id="6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1469136985" sldId="2147483660"/>
            <ac:spMk id="7" creationId="{BC34BDF8-934B-01A0-179C-E6DDADF0E967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1469136985" sldId="2147483660"/>
            <ac:spMk id="10" creationId="{7E65A551-31B8-8E58-CE14-6EE316FDC2F4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1469136985" sldId="2147483660"/>
            <ac:spMk id="11" creationId="{8A5C0CC8-5FAD-BDEF-F826-31CB773F1A7D}"/>
          </ac:spMkLst>
        </pc:spChg>
        <pc:grpChg chg="mod">
          <ac:chgData name="FOURNERET Laetitia" userId="1255ee0b-20db-477f-9bb6-c7ea6468f42f" providerId="ADAL" clId="{666856E4-FAE0-4645-B3A9-9CD1E3F585BE}" dt="2024-03-15T15:59:19.558" v="8"/>
          <ac:grpSpMkLst>
            <pc:docMk/>
            <pc:sldMasterMk cId="1469136985" sldId="2147483660"/>
            <ac:grpSpMk id="9" creationId="{C2478585-C143-4746-F89E-72E56ECA810F}"/>
          </ac:grpSpMkLst>
        </pc:grpChg>
        <pc:picChg chg="mod">
          <ac:chgData name="FOURNERET Laetitia" userId="1255ee0b-20db-477f-9bb6-c7ea6468f42f" providerId="ADAL" clId="{666856E4-FAE0-4645-B3A9-9CD1E3F585BE}" dt="2024-03-15T15:59:19.558" v="8"/>
          <ac:picMkLst>
            <pc:docMk/>
            <pc:sldMasterMk cId="1469136985" sldId="2147483660"/>
            <ac:picMk id="8" creationId="{CD2E172D-8398-8E2E-2CE2-85BD7564BEE9}"/>
          </ac:picMkLst>
        </pc:picChg>
        <pc:sldLayoutChg chg="modSp">
          <pc:chgData name="FOURNERET Laetitia" userId="1255ee0b-20db-477f-9bb6-c7ea6468f42f" providerId="ADAL" clId="{666856E4-FAE0-4645-B3A9-9CD1E3F585BE}" dt="2024-03-15T15:59:19.558" v="8"/>
          <pc:sldLayoutMkLst>
            <pc:docMk/>
            <pc:sldMasterMk cId="1469136985" sldId="2147483660"/>
            <pc:sldLayoutMk cId="498319956" sldId="2147483661"/>
          </pc:sldLayoutMkLst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498319956" sldId="2147483661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498319956" sldId="2147483661"/>
              <ac:spMk id="3" creationId="{00000000-0000-0000-0000-000000000000}"/>
            </ac:spMkLst>
          </pc:spChg>
        </pc:sldLayoutChg>
        <pc:sldLayoutChg chg="modSp">
          <pc:chgData name="FOURNERET Laetitia" userId="1255ee0b-20db-477f-9bb6-c7ea6468f42f" providerId="ADAL" clId="{666856E4-FAE0-4645-B3A9-9CD1E3F585BE}" dt="2024-03-15T15:59:19.558" v="8"/>
          <pc:sldLayoutMkLst>
            <pc:docMk/>
            <pc:sldMasterMk cId="1469136985" sldId="2147483660"/>
            <pc:sldLayoutMk cId="3969968339" sldId="2147483663"/>
          </pc:sldLayoutMkLst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3969968339" sldId="2147483663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3969968339" sldId="2147483663"/>
              <ac:spMk id="3" creationId="{00000000-0000-0000-0000-000000000000}"/>
            </ac:spMkLst>
          </pc:spChg>
        </pc:sldLayoutChg>
        <pc:sldLayoutChg chg="modSp">
          <pc:chgData name="FOURNERET Laetitia" userId="1255ee0b-20db-477f-9bb6-c7ea6468f42f" providerId="ADAL" clId="{666856E4-FAE0-4645-B3A9-9CD1E3F585BE}" dt="2024-03-15T15:59:19.558" v="8"/>
          <pc:sldLayoutMkLst>
            <pc:docMk/>
            <pc:sldMasterMk cId="1469136985" sldId="2147483660"/>
            <pc:sldLayoutMk cId="661370549" sldId="2147483664"/>
          </pc:sldLayoutMkLst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661370549" sldId="2147483664"/>
              <ac:spMk id="3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661370549" sldId="2147483664"/>
              <ac:spMk id="4" creationId="{00000000-0000-0000-0000-000000000000}"/>
            </ac:spMkLst>
          </pc:spChg>
        </pc:sldLayoutChg>
        <pc:sldLayoutChg chg="modSp">
          <pc:chgData name="FOURNERET Laetitia" userId="1255ee0b-20db-477f-9bb6-c7ea6468f42f" providerId="ADAL" clId="{666856E4-FAE0-4645-B3A9-9CD1E3F585BE}" dt="2024-03-15T15:59:19.558" v="8"/>
          <pc:sldLayoutMkLst>
            <pc:docMk/>
            <pc:sldMasterMk cId="1469136985" sldId="2147483660"/>
            <pc:sldLayoutMk cId="2880032896" sldId="2147483665"/>
          </pc:sldLayoutMkLst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2880032896" sldId="2147483665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2880032896" sldId="2147483665"/>
              <ac:spMk id="3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2880032896" sldId="2147483665"/>
              <ac:spMk id="4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2880032896" sldId="2147483665"/>
              <ac:spMk id="5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2880032896" sldId="2147483665"/>
              <ac:spMk id="6" creationId="{00000000-0000-0000-0000-000000000000}"/>
            </ac:spMkLst>
          </pc:spChg>
        </pc:sldLayoutChg>
        <pc:sldLayoutChg chg="modSp">
          <pc:chgData name="FOURNERET Laetitia" userId="1255ee0b-20db-477f-9bb6-c7ea6468f42f" providerId="ADAL" clId="{666856E4-FAE0-4645-B3A9-9CD1E3F585BE}" dt="2024-03-15T15:59:19.558" v="8"/>
          <pc:sldLayoutMkLst>
            <pc:docMk/>
            <pc:sldMasterMk cId="1469136985" sldId="2147483660"/>
            <pc:sldLayoutMk cId="753529588" sldId="2147483668"/>
          </pc:sldLayoutMkLst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753529588" sldId="2147483668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753529588" sldId="2147483668"/>
              <ac:spMk id="3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753529588" sldId="2147483668"/>
              <ac:spMk id="4" creationId="{00000000-0000-0000-0000-000000000000}"/>
            </ac:spMkLst>
          </pc:spChg>
        </pc:sldLayoutChg>
        <pc:sldLayoutChg chg="modSp">
          <pc:chgData name="FOURNERET Laetitia" userId="1255ee0b-20db-477f-9bb6-c7ea6468f42f" providerId="ADAL" clId="{666856E4-FAE0-4645-B3A9-9CD1E3F585BE}" dt="2024-03-15T15:59:19.558" v="8"/>
          <pc:sldLayoutMkLst>
            <pc:docMk/>
            <pc:sldMasterMk cId="1469136985" sldId="2147483660"/>
            <pc:sldLayoutMk cId="2657940592" sldId="2147483669"/>
          </pc:sldLayoutMkLst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2657940592" sldId="2147483669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2657940592" sldId="2147483669"/>
              <ac:spMk id="3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1469136985" sldId="2147483660"/>
              <pc:sldLayoutMk cId="2657940592" sldId="2147483669"/>
              <ac:spMk id="4" creationId="{00000000-0000-0000-0000-000000000000}"/>
            </ac:spMkLst>
          </pc:spChg>
        </pc:sldLayoutChg>
      </pc:sldMasterChg>
      <pc:sldMasterChg chg="addSp delSp modSp mod delSldLayout modSldLayout">
        <pc:chgData name="FOURNERET Laetitia" userId="1255ee0b-20db-477f-9bb6-c7ea6468f42f" providerId="ADAL" clId="{666856E4-FAE0-4645-B3A9-9CD1E3F585BE}" dt="2024-03-27T08:20:21.272" v="164" actId="478"/>
        <pc:sldMasterMkLst>
          <pc:docMk/>
          <pc:sldMasterMk cId="3684384353" sldId="2147483670"/>
        </pc:sldMasterMkLst>
        <pc:spChg chg="mod">
          <ac:chgData name="FOURNERET Laetitia" userId="1255ee0b-20db-477f-9bb6-c7ea6468f42f" providerId="ADAL" clId="{666856E4-FAE0-4645-B3A9-9CD1E3F585BE}" dt="2024-03-15T16:00:29.851" v="38" actId="1076"/>
          <ac:spMkLst>
            <pc:docMk/>
            <pc:sldMasterMk cId="3684384353" sldId="2147483670"/>
            <ac:spMk id="2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3684384353" sldId="2147483670"/>
            <ac:spMk id="3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3684384353" sldId="2147483670"/>
            <ac:spMk id="4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3684384353" sldId="2147483670"/>
            <ac:spMk id="5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3684384353" sldId="2147483670"/>
            <ac:spMk id="6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6:00:25.347" v="36" actId="14100"/>
          <ac:spMkLst>
            <pc:docMk/>
            <pc:sldMasterMk cId="3684384353" sldId="2147483670"/>
            <ac:spMk id="7" creationId="{BC34BDF8-934B-01A0-179C-E6DDADF0E967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3684384353" sldId="2147483670"/>
            <ac:spMk id="10" creationId="{7E65A551-31B8-8E58-CE14-6EE316FDC2F4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3684384353" sldId="2147483670"/>
            <ac:spMk id="11" creationId="{8A5C0CC8-5FAD-BDEF-F826-31CB773F1A7D}"/>
          </ac:spMkLst>
        </pc:spChg>
        <pc:spChg chg="mod">
          <ac:chgData name="FOURNERET Laetitia" userId="1255ee0b-20db-477f-9bb6-c7ea6468f42f" providerId="ADAL" clId="{666856E4-FAE0-4645-B3A9-9CD1E3F585BE}" dt="2024-03-15T16:00:21.835" v="35"/>
          <ac:spMkLst>
            <pc:docMk/>
            <pc:sldMasterMk cId="3684384353" sldId="2147483670"/>
            <ac:spMk id="13" creationId="{0F1DB3C3-8D51-2408-EADC-F6B0BF2E41FE}"/>
          </ac:spMkLst>
        </pc:spChg>
        <pc:spChg chg="mod">
          <ac:chgData name="FOURNERET Laetitia" userId="1255ee0b-20db-477f-9bb6-c7ea6468f42f" providerId="ADAL" clId="{666856E4-FAE0-4645-B3A9-9CD1E3F585BE}" dt="2024-03-15T16:00:21.835" v="35"/>
          <ac:spMkLst>
            <pc:docMk/>
            <pc:sldMasterMk cId="3684384353" sldId="2147483670"/>
            <ac:spMk id="14" creationId="{B72AB83E-55E5-D99B-7133-2E09AA7CD9B7}"/>
          </ac:spMkLst>
        </pc:spChg>
        <pc:grpChg chg="del mod">
          <ac:chgData name="FOURNERET Laetitia" userId="1255ee0b-20db-477f-9bb6-c7ea6468f42f" providerId="ADAL" clId="{666856E4-FAE0-4645-B3A9-9CD1E3F585BE}" dt="2024-03-15T16:00:20.996" v="34" actId="478"/>
          <ac:grpSpMkLst>
            <pc:docMk/>
            <pc:sldMasterMk cId="3684384353" sldId="2147483670"/>
            <ac:grpSpMk id="9" creationId="{C2478585-C143-4746-F89E-72E56ECA810F}"/>
          </ac:grpSpMkLst>
        </pc:grpChg>
        <pc:grpChg chg="add del mod">
          <ac:chgData name="FOURNERET Laetitia" userId="1255ee0b-20db-477f-9bb6-c7ea6468f42f" providerId="ADAL" clId="{666856E4-FAE0-4645-B3A9-9CD1E3F585BE}" dt="2024-03-27T08:20:21.272" v="164" actId="478"/>
          <ac:grpSpMkLst>
            <pc:docMk/>
            <pc:sldMasterMk cId="3684384353" sldId="2147483670"/>
            <ac:grpSpMk id="12" creationId="{FE6EC4DB-3CFE-B523-125D-E457724F3A57}"/>
          </ac:grpSpMkLst>
        </pc:grpChg>
        <pc:picChg chg="del mod">
          <ac:chgData name="FOURNERET Laetitia" userId="1255ee0b-20db-477f-9bb6-c7ea6468f42f" providerId="ADAL" clId="{666856E4-FAE0-4645-B3A9-9CD1E3F585BE}" dt="2024-03-15T16:00:36.994" v="40" actId="478"/>
          <ac:picMkLst>
            <pc:docMk/>
            <pc:sldMasterMk cId="3684384353" sldId="2147483670"/>
            <ac:picMk id="8" creationId="{CD2E172D-8398-8E2E-2CE2-85BD7564BEE9}"/>
          </ac:picMkLst>
        </pc:picChg>
        <pc:picChg chg="add mod">
          <ac:chgData name="FOURNERET Laetitia" userId="1255ee0b-20db-477f-9bb6-c7ea6468f42f" providerId="ADAL" clId="{666856E4-FAE0-4645-B3A9-9CD1E3F585BE}" dt="2024-03-15T16:00:35.600" v="39"/>
          <ac:picMkLst>
            <pc:docMk/>
            <pc:sldMasterMk cId="3684384353" sldId="2147483670"/>
            <ac:picMk id="15" creationId="{AAF3163B-7705-8A6C-5025-76EE2AE49DA7}"/>
          </ac:picMkLst>
        </pc:picChg>
        <pc:sldLayoutChg chg="modSp">
          <pc:chgData name="FOURNERET Laetitia" userId="1255ee0b-20db-477f-9bb6-c7ea6468f42f" providerId="ADAL" clId="{666856E4-FAE0-4645-B3A9-9CD1E3F585BE}" dt="2024-03-15T15:59:19.558" v="8"/>
          <pc:sldLayoutMkLst>
            <pc:docMk/>
            <pc:sldMasterMk cId="3684384353" sldId="2147483670"/>
            <pc:sldLayoutMk cId="4291550919" sldId="2147483671"/>
          </pc:sldLayoutMkLst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3684384353" sldId="2147483670"/>
              <pc:sldLayoutMk cId="4291550919" sldId="2147483671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3684384353" sldId="2147483670"/>
              <pc:sldLayoutMk cId="4291550919" sldId="2147483671"/>
              <ac:spMk id="3" creationId="{00000000-0000-0000-0000-000000000000}"/>
            </ac:spMkLst>
          </pc:spChg>
        </pc:sldLayoutChg>
        <pc:sldLayoutChg chg="modSp mod">
          <pc:chgData name="FOURNERET Laetitia" userId="1255ee0b-20db-477f-9bb6-c7ea6468f42f" providerId="ADAL" clId="{666856E4-FAE0-4645-B3A9-9CD1E3F585BE}" dt="2024-03-15T16:01:04.493" v="45" actId="207"/>
          <pc:sldLayoutMkLst>
            <pc:docMk/>
            <pc:sldMasterMk cId="3684384353" sldId="2147483670"/>
            <pc:sldLayoutMk cId="392075273" sldId="2147483673"/>
          </pc:sldLayoutMkLst>
          <pc:spChg chg="mod">
            <ac:chgData name="FOURNERET Laetitia" userId="1255ee0b-20db-477f-9bb6-c7ea6468f42f" providerId="ADAL" clId="{666856E4-FAE0-4645-B3A9-9CD1E3F585BE}" dt="2024-03-15T16:00:58.853" v="44" actId="1076"/>
            <ac:spMkLst>
              <pc:docMk/>
              <pc:sldMasterMk cId="3684384353" sldId="2147483670"/>
              <pc:sldLayoutMk cId="392075273" sldId="2147483673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04.493" v="45" actId="207"/>
            <ac:spMkLst>
              <pc:docMk/>
              <pc:sldMasterMk cId="3684384353" sldId="2147483670"/>
              <pc:sldLayoutMk cId="392075273" sldId="2147483673"/>
              <ac:spMk id="3" creationId="{00000000-0000-0000-0000-000000000000}"/>
            </ac:spMkLst>
          </pc:spChg>
        </pc:sldLayoutChg>
        <pc:sldLayoutChg chg="modSp mod">
          <pc:chgData name="FOURNERET Laetitia" userId="1255ee0b-20db-477f-9bb6-c7ea6468f42f" providerId="ADAL" clId="{666856E4-FAE0-4645-B3A9-9CD1E3F585BE}" dt="2024-03-15T16:01:10.640" v="47" actId="1076"/>
          <pc:sldLayoutMkLst>
            <pc:docMk/>
            <pc:sldMasterMk cId="3684384353" sldId="2147483670"/>
            <pc:sldLayoutMk cId="3324228822" sldId="2147483674"/>
          </pc:sldLayoutMkLst>
          <pc:spChg chg="mod">
            <ac:chgData name="FOURNERET Laetitia" userId="1255ee0b-20db-477f-9bb6-c7ea6468f42f" providerId="ADAL" clId="{666856E4-FAE0-4645-B3A9-9CD1E3F585BE}" dt="2024-03-15T16:01:10.640" v="47" actId="1076"/>
            <ac:spMkLst>
              <pc:docMk/>
              <pc:sldMasterMk cId="3684384353" sldId="2147483670"/>
              <pc:sldLayoutMk cId="3324228822" sldId="2147483674"/>
              <ac:spMk id="3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08.425" v="46" actId="1076"/>
            <ac:spMkLst>
              <pc:docMk/>
              <pc:sldMasterMk cId="3684384353" sldId="2147483670"/>
              <pc:sldLayoutMk cId="3324228822" sldId="2147483674"/>
              <ac:spMk id="4" creationId="{00000000-0000-0000-0000-000000000000}"/>
            </ac:spMkLst>
          </pc:spChg>
        </pc:sldLayoutChg>
        <pc:sldLayoutChg chg="modSp mod">
          <pc:chgData name="FOURNERET Laetitia" userId="1255ee0b-20db-477f-9bb6-c7ea6468f42f" providerId="ADAL" clId="{666856E4-FAE0-4645-B3A9-9CD1E3F585BE}" dt="2024-03-15T16:01:21.068" v="48" actId="1076"/>
          <pc:sldLayoutMkLst>
            <pc:docMk/>
            <pc:sldMasterMk cId="3684384353" sldId="2147483670"/>
            <pc:sldLayoutMk cId="1192180743" sldId="2147483675"/>
          </pc:sldLayoutMkLst>
          <pc:spChg chg="mod">
            <ac:chgData name="FOURNERET Laetitia" userId="1255ee0b-20db-477f-9bb6-c7ea6468f42f" providerId="ADAL" clId="{666856E4-FAE0-4645-B3A9-9CD1E3F585BE}" dt="2024-03-15T16:01:21.068" v="48" actId="1076"/>
            <ac:spMkLst>
              <pc:docMk/>
              <pc:sldMasterMk cId="3684384353" sldId="2147483670"/>
              <pc:sldLayoutMk cId="1192180743" sldId="2147483675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21.068" v="48" actId="1076"/>
            <ac:spMkLst>
              <pc:docMk/>
              <pc:sldMasterMk cId="3684384353" sldId="2147483670"/>
              <pc:sldLayoutMk cId="1192180743" sldId="2147483675"/>
              <ac:spMk id="3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21.068" v="48" actId="1076"/>
            <ac:spMkLst>
              <pc:docMk/>
              <pc:sldMasterMk cId="3684384353" sldId="2147483670"/>
              <pc:sldLayoutMk cId="1192180743" sldId="2147483675"/>
              <ac:spMk id="4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21.068" v="48" actId="1076"/>
            <ac:spMkLst>
              <pc:docMk/>
              <pc:sldMasterMk cId="3684384353" sldId="2147483670"/>
              <pc:sldLayoutMk cId="1192180743" sldId="2147483675"/>
              <ac:spMk id="5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21.068" v="48" actId="1076"/>
            <ac:spMkLst>
              <pc:docMk/>
              <pc:sldMasterMk cId="3684384353" sldId="2147483670"/>
              <pc:sldLayoutMk cId="1192180743" sldId="2147483675"/>
              <ac:spMk id="6" creationId="{00000000-0000-0000-0000-000000000000}"/>
            </ac:spMkLst>
          </pc:spChg>
        </pc:sldLayoutChg>
        <pc:sldLayoutChg chg="modSp mod">
          <pc:chgData name="FOURNERET Laetitia" userId="1255ee0b-20db-477f-9bb6-c7ea6468f42f" providerId="ADAL" clId="{666856E4-FAE0-4645-B3A9-9CD1E3F585BE}" dt="2024-03-15T16:01:40.518" v="53" actId="14100"/>
          <pc:sldLayoutMkLst>
            <pc:docMk/>
            <pc:sldMasterMk cId="3684384353" sldId="2147483670"/>
            <pc:sldLayoutMk cId="2224253777" sldId="2147483676"/>
          </pc:sldLayoutMkLst>
          <pc:spChg chg="mod">
            <ac:chgData name="FOURNERET Laetitia" userId="1255ee0b-20db-477f-9bb6-c7ea6468f42f" providerId="ADAL" clId="{666856E4-FAE0-4645-B3A9-9CD1E3F585BE}" dt="2024-03-15T16:01:32.700" v="49" actId="1076"/>
            <ac:spMkLst>
              <pc:docMk/>
              <pc:sldMasterMk cId="3684384353" sldId="2147483670"/>
              <pc:sldLayoutMk cId="2224253777" sldId="2147483676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40.518" v="53" actId="14100"/>
            <ac:spMkLst>
              <pc:docMk/>
              <pc:sldMasterMk cId="3684384353" sldId="2147483670"/>
              <pc:sldLayoutMk cId="2224253777" sldId="2147483676"/>
              <ac:spMk id="3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32.700" v="49" actId="1076"/>
            <ac:spMkLst>
              <pc:docMk/>
              <pc:sldMasterMk cId="3684384353" sldId="2147483670"/>
              <pc:sldLayoutMk cId="2224253777" sldId="2147483676"/>
              <ac:spMk id="4" creationId="{00000000-0000-0000-0000-000000000000}"/>
            </ac:spMkLst>
          </pc:spChg>
        </pc:sldLayoutChg>
        <pc:sldLayoutChg chg="modSp del mod">
          <pc:chgData name="FOURNERET Laetitia" userId="1255ee0b-20db-477f-9bb6-c7ea6468f42f" providerId="ADAL" clId="{666856E4-FAE0-4645-B3A9-9CD1E3F585BE}" dt="2024-03-15T16:01:51.008" v="56" actId="2696"/>
          <pc:sldLayoutMkLst>
            <pc:docMk/>
            <pc:sldMasterMk cId="3684384353" sldId="2147483670"/>
            <pc:sldLayoutMk cId="3369111207" sldId="2147483677"/>
          </pc:sldLayoutMkLst>
          <pc:spChg chg="mod">
            <ac:chgData name="FOURNERET Laetitia" userId="1255ee0b-20db-477f-9bb6-c7ea6468f42f" providerId="ADAL" clId="{666856E4-FAE0-4645-B3A9-9CD1E3F585BE}" dt="2024-03-15T16:01:47.255" v="54" actId="1076"/>
            <ac:spMkLst>
              <pc:docMk/>
              <pc:sldMasterMk cId="3684384353" sldId="2147483670"/>
              <pc:sldLayoutMk cId="3369111207" sldId="2147483677"/>
              <ac:spMk id="2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48.919" v="55" actId="1076"/>
            <ac:spMkLst>
              <pc:docMk/>
              <pc:sldMasterMk cId="3684384353" sldId="2147483670"/>
              <pc:sldLayoutMk cId="3369111207" sldId="2147483677"/>
              <ac:spMk id="3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1:47.255" v="54" actId="1076"/>
            <ac:spMkLst>
              <pc:docMk/>
              <pc:sldMasterMk cId="3684384353" sldId="2147483670"/>
              <pc:sldLayoutMk cId="3369111207" sldId="2147483677"/>
              <ac:spMk id="4" creationId="{00000000-0000-0000-0000-000000000000}"/>
            </ac:spMkLst>
          </pc:spChg>
        </pc:sldLayoutChg>
      </pc:sldMasterChg>
      <pc:sldMasterChg chg="addSp delSp modSp mod delSldLayout modSldLayout">
        <pc:chgData name="FOURNERET Laetitia" userId="1255ee0b-20db-477f-9bb6-c7ea6468f42f" providerId="ADAL" clId="{666856E4-FAE0-4645-B3A9-9CD1E3F585BE}" dt="2024-03-27T08:20:29.014" v="166" actId="478"/>
        <pc:sldMasterMkLst>
          <pc:docMk/>
          <pc:sldMasterMk cId="2616919555" sldId="2147483678"/>
        </pc:sldMasterMkLst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2616919555" sldId="2147483678"/>
            <ac:spMk id="2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2616919555" sldId="2147483678"/>
            <ac:spMk id="3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2616919555" sldId="2147483678"/>
            <ac:spMk id="4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2616919555" sldId="2147483678"/>
            <ac:spMk id="5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5:59:19.558" v="8"/>
          <ac:spMkLst>
            <pc:docMk/>
            <pc:sldMasterMk cId="2616919555" sldId="2147483678"/>
            <ac:spMk id="6" creationId="{00000000-0000-0000-0000-000000000000}"/>
          </ac:spMkLst>
        </pc:spChg>
        <pc:picChg chg="add mod">
          <ac:chgData name="FOURNERET Laetitia" userId="1255ee0b-20db-477f-9bb6-c7ea6468f42f" providerId="ADAL" clId="{666856E4-FAE0-4645-B3A9-9CD1E3F585BE}" dt="2024-03-15T15:59:45.386" v="19" actId="1037"/>
          <ac:picMkLst>
            <pc:docMk/>
            <pc:sldMasterMk cId="2616919555" sldId="2147483678"/>
            <ac:picMk id="7" creationId="{CF0569A9-5EB1-2445-9A08-3B2E4EA7490E}"/>
          </ac:picMkLst>
        </pc:picChg>
        <pc:picChg chg="del mod">
          <ac:chgData name="FOURNERET Laetitia" userId="1255ee0b-20db-477f-9bb6-c7ea6468f42f" providerId="ADAL" clId="{666856E4-FAE0-4645-B3A9-9CD1E3F585BE}" dt="2024-03-15T15:59:40.887" v="11" actId="478"/>
          <ac:picMkLst>
            <pc:docMk/>
            <pc:sldMasterMk cId="2616919555" sldId="2147483678"/>
            <ac:picMk id="8" creationId="{CD2E172D-8398-8E2E-2CE2-85BD7564BEE9}"/>
          </ac:picMkLst>
        </pc:picChg>
        <pc:sldLayoutChg chg="addSp delSp modSp mod">
          <pc:chgData name="FOURNERET Laetitia" userId="1255ee0b-20db-477f-9bb6-c7ea6468f42f" providerId="ADAL" clId="{666856E4-FAE0-4645-B3A9-9CD1E3F585BE}" dt="2024-03-27T08:20:29.014" v="166" actId="478"/>
          <pc:sldLayoutMkLst>
            <pc:docMk/>
            <pc:sldMasterMk cId="2616919555" sldId="2147483678"/>
            <pc:sldLayoutMk cId="1847783835" sldId="2147483679"/>
          </pc:sldLayoutMkLst>
          <pc:spChg chg="mod">
            <ac:chgData name="FOURNERET Laetitia" userId="1255ee0b-20db-477f-9bb6-c7ea6468f42f" providerId="ADAL" clId="{666856E4-FAE0-4645-B3A9-9CD1E3F585BE}" dt="2024-03-15T16:02:19.699" v="61" actId="34135"/>
            <ac:spMkLst>
              <pc:docMk/>
              <pc:sldMasterMk cId="2616919555" sldId="2147483678"/>
              <pc:sldLayoutMk cId="1847783835" sldId="2147483679"/>
              <ac:spMk id="3" creationId="{7DE6875E-00C7-6AEF-B1C6-23F04BCBE9BE}"/>
            </ac:spMkLst>
          </pc:spChg>
          <pc:spChg chg="mod">
            <ac:chgData name="FOURNERET Laetitia" userId="1255ee0b-20db-477f-9bb6-c7ea6468f42f" providerId="ADAL" clId="{666856E4-FAE0-4645-B3A9-9CD1E3F585BE}" dt="2024-03-15T16:02:19.699" v="61" actId="34135"/>
            <ac:spMkLst>
              <pc:docMk/>
              <pc:sldMasterMk cId="2616919555" sldId="2147483678"/>
              <pc:sldLayoutMk cId="1847783835" sldId="2147483679"/>
              <ac:spMk id="4" creationId="{0E2652DE-4030-6E96-7ACD-8CAD33E07693}"/>
            </ac:spMkLst>
          </pc:spChg>
          <pc:spChg chg="add del mod">
            <ac:chgData name="FOURNERET Laetitia" userId="1255ee0b-20db-477f-9bb6-c7ea6468f42f" providerId="ADAL" clId="{666856E4-FAE0-4645-B3A9-9CD1E3F585BE}" dt="2024-03-15T16:00:46.307" v="43" actId="478"/>
            <ac:spMkLst>
              <pc:docMk/>
              <pc:sldMasterMk cId="2616919555" sldId="2147483678"/>
              <pc:sldLayoutMk cId="1847783835" sldId="2147483679"/>
              <ac:spMk id="5" creationId="{88AD0DE0-15D7-BF37-6F91-5C2951946516}"/>
            </ac:spMkLst>
          </pc:spChg>
          <pc:spChg chg="mod">
            <ac:chgData name="FOURNERET Laetitia" userId="1255ee0b-20db-477f-9bb6-c7ea6468f42f" providerId="ADAL" clId="{666856E4-FAE0-4645-B3A9-9CD1E3F585BE}" dt="2024-03-15T16:00:43.989" v="42" actId="14100"/>
            <ac:spMkLst>
              <pc:docMk/>
              <pc:sldMasterMk cId="2616919555" sldId="2147483678"/>
              <pc:sldLayoutMk cId="1847783835" sldId="2147483679"/>
              <ac:spMk id="8" creationId="{B3F16686-A8C2-D17F-802D-A6633B38421C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2616919555" sldId="2147483678"/>
              <pc:sldLayoutMk cId="1847783835" sldId="2147483679"/>
              <ac:spMk id="10" creationId="{E584BF65-E848-42A1-42A3-42FE6AC1E525}"/>
            </ac:spMkLst>
          </pc:spChg>
          <pc:spChg chg="mod">
            <ac:chgData name="FOURNERET Laetitia" userId="1255ee0b-20db-477f-9bb6-c7ea6468f42f" providerId="ADAL" clId="{666856E4-FAE0-4645-B3A9-9CD1E3F585BE}" dt="2024-03-15T15:59:19.558" v="8"/>
            <ac:spMkLst>
              <pc:docMk/>
              <pc:sldMasterMk cId="2616919555" sldId="2147483678"/>
              <pc:sldLayoutMk cId="1847783835" sldId="2147483679"/>
              <ac:spMk id="11" creationId="{EBE25CDE-98DB-1429-78AA-FCFAAC79C4BA}"/>
            </ac:spMkLst>
          </pc:spChg>
          <pc:grpChg chg="add del mod">
            <ac:chgData name="FOURNERET Laetitia" userId="1255ee0b-20db-477f-9bb6-c7ea6468f42f" providerId="ADAL" clId="{666856E4-FAE0-4645-B3A9-9CD1E3F585BE}" dt="2024-03-27T08:20:29.014" v="166" actId="478"/>
            <ac:grpSpMkLst>
              <pc:docMk/>
              <pc:sldMasterMk cId="2616919555" sldId="2147483678"/>
              <pc:sldLayoutMk cId="1847783835" sldId="2147483679"/>
              <ac:grpSpMk id="2" creationId="{C0CC7E81-3830-B02E-7BD9-55F625FEBF2C}"/>
            </ac:grpSpMkLst>
          </pc:grpChg>
          <pc:grpChg chg="del mod">
            <ac:chgData name="FOURNERET Laetitia" userId="1255ee0b-20db-477f-9bb6-c7ea6468f42f" providerId="ADAL" clId="{666856E4-FAE0-4645-B3A9-9CD1E3F585BE}" dt="2024-03-15T15:59:59.190" v="23" actId="478"/>
            <ac:grpSpMkLst>
              <pc:docMk/>
              <pc:sldMasterMk cId="2616919555" sldId="2147483678"/>
              <pc:sldLayoutMk cId="1847783835" sldId="2147483679"/>
              <ac:grpSpMk id="9" creationId="{2777F0B5-A174-8CF7-4B08-0C0B3B4CF001}"/>
            </ac:grpSpMkLst>
          </pc:grpChg>
        </pc:sldLayoutChg>
        <pc:sldLayoutChg chg="addSp delSp modSp del mod">
          <pc:chgData name="FOURNERET Laetitia" userId="1255ee0b-20db-477f-9bb6-c7ea6468f42f" providerId="ADAL" clId="{666856E4-FAE0-4645-B3A9-9CD1E3F585BE}" dt="2024-03-15T16:03:39.797" v="95" actId="2696"/>
          <pc:sldLayoutMkLst>
            <pc:docMk/>
            <pc:sldMasterMk cId="2616919555" sldId="2147483678"/>
            <pc:sldLayoutMk cId="1788421336" sldId="2147483717"/>
          </pc:sldLayoutMkLst>
          <pc:spChg chg="mod">
            <ac:chgData name="FOURNERET Laetitia" userId="1255ee0b-20db-477f-9bb6-c7ea6468f42f" providerId="ADAL" clId="{666856E4-FAE0-4645-B3A9-9CD1E3F585BE}" dt="2024-03-15T16:02:21.233" v="62"/>
            <ac:spMkLst>
              <pc:docMk/>
              <pc:sldMasterMk cId="2616919555" sldId="2147483678"/>
              <pc:sldLayoutMk cId="1788421336" sldId="2147483717"/>
              <ac:spMk id="3" creationId="{872C42C9-31CA-A117-BCAA-AF8B6091CCAE}"/>
            </ac:spMkLst>
          </pc:spChg>
          <pc:spChg chg="mod">
            <ac:chgData name="FOURNERET Laetitia" userId="1255ee0b-20db-477f-9bb6-c7ea6468f42f" providerId="ADAL" clId="{666856E4-FAE0-4645-B3A9-9CD1E3F585BE}" dt="2024-03-15T16:02:21.233" v="62"/>
            <ac:spMkLst>
              <pc:docMk/>
              <pc:sldMasterMk cId="2616919555" sldId="2147483678"/>
              <pc:sldLayoutMk cId="1788421336" sldId="2147483717"/>
              <ac:spMk id="4" creationId="{EE3CDBFA-4970-65A2-A038-CB1E00700566}"/>
            </ac:spMkLst>
          </pc:spChg>
          <pc:spChg chg="add mod">
            <ac:chgData name="FOURNERET Laetitia" userId="1255ee0b-20db-477f-9bb6-c7ea6468f42f" providerId="ADAL" clId="{666856E4-FAE0-4645-B3A9-9CD1E3F585BE}" dt="2024-03-15T16:02:42.925" v="74" actId="167"/>
            <ac:spMkLst>
              <pc:docMk/>
              <pc:sldMasterMk cId="2616919555" sldId="2147483678"/>
              <pc:sldLayoutMk cId="1788421336" sldId="2147483717"/>
              <ac:spMk id="5" creationId="{8D69EE3D-1A64-C348-78DC-59B1491B9EDC}"/>
            </ac:spMkLst>
          </pc:spChg>
          <pc:spChg chg="del">
            <ac:chgData name="FOURNERET Laetitia" userId="1255ee0b-20db-477f-9bb6-c7ea6468f42f" providerId="ADAL" clId="{666856E4-FAE0-4645-B3A9-9CD1E3F585BE}" dt="2024-03-15T16:02:22.934" v="63" actId="478"/>
            <ac:spMkLst>
              <pc:docMk/>
              <pc:sldMasterMk cId="2616919555" sldId="2147483678"/>
              <pc:sldLayoutMk cId="1788421336" sldId="2147483717"/>
              <ac:spMk id="8" creationId="{B3F16686-A8C2-D17F-802D-A6633B38421C}"/>
            </ac:spMkLst>
          </pc:spChg>
          <pc:grpChg chg="add mod">
            <ac:chgData name="FOURNERET Laetitia" userId="1255ee0b-20db-477f-9bb6-c7ea6468f42f" providerId="ADAL" clId="{666856E4-FAE0-4645-B3A9-9CD1E3F585BE}" dt="2024-03-15T16:02:21.233" v="62"/>
            <ac:grpSpMkLst>
              <pc:docMk/>
              <pc:sldMasterMk cId="2616919555" sldId="2147483678"/>
              <pc:sldLayoutMk cId="1788421336" sldId="2147483717"/>
              <ac:grpSpMk id="2" creationId="{136FF443-C697-1AC9-023E-82F35498B802}"/>
            </ac:grpSpMkLst>
          </pc:grpChg>
          <pc:grpChg chg="del">
            <ac:chgData name="FOURNERET Laetitia" userId="1255ee0b-20db-477f-9bb6-c7ea6468f42f" providerId="ADAL" clId="{666856E4-FAE0-4645-B3A9-9CD1E3F585BE}" dt="2024-03-15T16:02:15.798" v="60" actId="478"/>
            <ac:grpSpMkLst>
              <pc:docMk/>
              <pc:sldMasterMk cId="2616919555" sldId="2147483678"/>
              <pc:sldLayoutMk cId="1788421336" sldId="2147483717"/>
              <ac:grpSpMk id="9" creationId="{2777F0B5-A174-8CF7-4B08-0C0B3B4CF001}"/>
            </ac:grpSpMkLst>
          </pc:grpChg>
        </pc:sldLayoutChg>
        <pc:sldLayoutChg chg="addSp delSp modSp del mod">
          <pc:chgData name="FOURNERET Laetitia" userId="1255ee0b-20db-477f-9bb6-c7ea6468f42f" providerId="ADAL" clId="{666856E4-FAE0-4645-B3A9-9CD1E3F585BE}" dt="2024-03-15T16:03:34.168" v="91" actId="2696"/>
          <pc:sldLayoutMkLst>
            <pc:docMk/>
            <pc:sldMasterMk cId="2616919555" sldId="2147483678"/>
            <pc:sldLayoutMk cId="1033018834" sldId="2147483718"/>
          </pc:sldLayoutMkLst>
          <pc:spChg chg="del">
            <ac:chgData name="FOURNERET Laetitia" userId="1255ee0b-20db-477f-9bb6-c7ea6468f42f" providerId="ADAL" clId="{666856E4-FAE0-4645-B3A9-9CD1E3F585BE}" dt="2024-03-15T16:02:25.175" v="64" actId="478"/>
            <ac:spMkLst>
              <pc:docMk/>
              <pc:sldMasterMk cId="2616919555" sldId="2147483678"/>
              <pc:sldLayoutMk cId="1033018834" sldId="2147483718"/>
              <ac:spMk id="2" creationId="{00000000-0000-0000-0000-000000000000}"/>
            </ac:spMkLst>
          </pc:spChg>
          <pc:spChg chg="del">
            <ac:chgData name="FOURNERET Laetitia" userId="1255ee0b-20db-477f-9bb6-c7ea6468f42f" providerId="ADAL" clId="{666856E4-FAE0-4645-B3A9-9CD1E3F585BE}" dt="2024-03-15T16:02:26.162" v="65" actId="478"/>
            <ac:spMkLst>
              <pc:docMk/>
              <pc:sldMasterMk cId="2616919555" sldId="2147483678"/>
              <pc:sldLayoutMk cId="1033018834" sldId="2147483718"/>
              <ac:spMk id="3" creationId="{00000000-0000-0000-0000-000000000000}"/>
            </ac:spMkLst>
          </pc:spChg>
          <pc:spChg chg="del">
            <ac:chgData name="FOURNERET Laetitia" userId="1255ee0b-20db-477f-9bb6-c7ea6468f42f" providerId="ADAL" clId="{666856E4-FAE0-4645-B3A9-9CD1E3F585BE}" dt="2024-03-15T16:03:09.843" v="80" actId="478"/>
            <ac:spMkLst>
              <pc:docMk/>
              <pc:sldMasterMk cId="2616919555" sldId="2147483678"/>
              <pc:sldLayoutMk cId="1033018834" sldId="2147483718"/>
              <ac:spMk id="4" creationId="{00000000-0000-0000-0000-000000000000}"/>
            </ac:spMkLst>
          </pc:spChg>
          <pc:spChg chg="del">
            <ac:chgData name="FOURNERET Laetitia" userId="1255ee0b-20db-477f-9bb6-c7ea6468f42f" providerId="ADAL" clId="{666856E4-FAE0-4645-B3A9-9CD1E3F585BE}" dt="2024-03-15T16:03:10.803" v="81" actId="478"/>
            <ac:spMkLst>
              <pc:docMk/>
              <pc:sldMasterMk cId="2616919555" sldId="2147483678"/>
              <pc:sldLayoutMk cId="1033018834" sldId="2147483718"/>
              <ac:spMk id="5" creationId="{00000000-0000-0000-0000-000000000000}"/>
            </ac:spMkLst>
          </pc:spChg>
          <pc:spChg chg="del">
            <ac:chgData name="FOURNERET Laetitia" userId="1255ee0b-20db-477f-9bb6-c7ea6468f42f" providerId="ADAL" clId="{666856E4-FAE0-4645-B3A9-9CD1E3F585BE}" dt="2024-03-15T16:03:11.417" v="82" actId="478"/>
            <ac:spMkLst>
              <pc:docMk/>
              <pc:sldMasterMk cId="2616919555" sldId="2147483678"/>
              <pc:sldLayoutMk cId="1033018834" sldId="2147483718"/>
              <ac:spMk id="6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2:27.023" v="66"/>
            <ac:spMkLst>
              <pc:docMk/>
              <pc:sldMasterMk cId="2616919555" sldId="2147483678"/>
              <pc:sldLayoutMk cId="1033018834" sldId="2147483718"/>
              <ac:spMk id="8" creationId="{ED6F8C63-CB6B-5408-14AF-715F95BD96F2}"/>
            </ac:spMkLst>
          </pc:spChg>
          <pc:spChg chg="mod">
            <ac:chgData name="FOURNERET Laetitia" userId="1255ee0b-20db-477f-9bb6-c7ea6468f42f" providerId="ADAL" clId="{666856E4-FAE0-4645-B3A9-9CD1E3F585BE}" dt="2024-03-15T16:02:27.023" v="66"/>
            <ac:spMkLst>
              <pc:docMk/>
              <pc:sldMasterMk cId="2616919555" sldId="2147483678"/>
              <pc:sldLayoutMk cId="1033018834" sldId="2147483718"/>
              <ac:spMk id="9" creationId="{5063DD2B-ABF4-AA91-36B5-3DB3445A0B02}"/>
            </ac:spMkLst>
          </pc:spChg>
          <pc:spChg chg="add del mod">
            <ac:chgData name="FOURNERET Laetitia" userId="1255ee0b-20db-477f-9bb6-c7ea6468f42f" providerId="ADAL" clId="{666856E4-FAE0-4645-B3A9-9CD1E3F585BE}" dt="2024-03-15T16:02:52.624" v="76" actId="478"/>
            <ac:spMkLst>
              <pc:docMk/>
              <pc:sldMasterMk cId="2616919555" sldId="2147483678"/>
              <pc:sldLayoutMk cId="1033018834" sldId="2147483718"/>
              <ac:spMk id="10" creationId="{B50D6AF2-9115-9B1C-C450-770E672D722D}"/>
            </ac:spMkLst>
          </pc:spChg>
          <pc:spChg chg="mod">
            <ac:chgData name="FOURNERET Laetitia" userId="1255ee0b-20db-477f-9bb6-c7ea6468f42f" providerId="ADAL" clId="{666856E4-FAE0-4645-B3A9-9CD1E3F585BE}" dt="2024-03-15T16:02:50.071" v="75"/>
            <ac:spMkLst>
              <pc:docMk/>
              <pc:sldMasterMk cId="2616919555" sldId="2147483678"/>
              <pc:sldLayoutMk cId="1033018834" sldId="2147483718"/>
              <ac:spMk id="12" creationId="{82093D3F-28EE-81BE-2C25-747F43C9D6C6}"/>
            </ac:spMkLst>
          </pc:spChg>
          <pc:spChg chg="mod">
            <ac:chgData name="FOURNERET Laetitia" userId="1255ee0b-20db-477f-9bb6-c7ea6468f42f" providerId="ADAL" clId="{666856E4-FAE0-4645-B3A9-9CD1E3F585BE}" dt="2024-03-15T16:02:50.071" v="75"/>
            <ac:spMkLst>
              <pc:docMk/>
              <pc:sldMasterMk cId="2616919555" sldId="2147483678"/>
              <pc:sldLayoutMk cId="1033018834" sldId="2147483718"/>
              <ac:spMk id="13" creationId="{AF490C68-1A7B-C66A-F7C5-1C23A480556A}"/>
            </ac:spMkLst>
          </pc:spChg>
          <pc:spChg chg="add mod">
            <ac:chgData name="FOURNERET Laetitia" userId="1255ee0b-20db-477f-9bb6-c7ea6468f42f" providerId="ADAL" clId="{666856E4-FAE0-4645-B3A9-9CD1E3F585BE}" dt="2024-03-15T16:03:13.897" v="83" actId="14100"/>
            <ac:spMkLst>
              <pc:docMk/>
              <pc:sldMasterMk cId="2616919555" sldId="2147483678"/>
              <pc:sldLayoutMk cId="1033018834" sldId="2147483718"/>
              <ac:spMk id="14" creationId="{69F0A864-D812-E362-D0BF-4DD6BBBD2478}"/>
            </ac:spMkLst>
          </pc:spChg>
          <pc:spChg chg="mod">
            <ac:chgData name="FOURNERET Laetitia" userId="1255ee0b-20db-477f-9bb6-c7ea6468f42f" providerId="ADAL" clId="{666856E4-FAE0-4645-B3A9-9CD1E3F585BE}" dt="2024-03-15T16:02:55.733" v="77"/>
            <ac:spMkLst>
              <pc:docMk/>
              <pc:sldMasterMk cId="2616919555" sldId="2147483678"/>
              <pc:sldLayoutMk cId="1033018834" sldId="2147483718"/>
              <ac:spMk id="16" creationId="{489C7748-AC5C-F033-553C-6B84CBDC5B19}"/>
            </ac:spMkLst>
          </pc:spChg>
          <pc:spChg chg="mod">
            <ac:chgData name="FOURNERET Laetitia" userId="1255ee0b-20db-477f-9bb6-c7ea6468f42f" providerId="ADAL" clId="{666856E4-FAE0-4645-B3A9-9CD1E3F585BE}" dt="2024-03-15T16:02:55.733" v="77"/>
            <ac:spMkLst>
              <pc:docMk/>
              <pc:sldMasterMk cId="2616919555" sldId="2147483678"/>
              <pc:sldLayoutMk cId="1033018834" sldId="2147483718"/>
              <ac:spMk id="17" creationId="{4EB96EBA-3385-60AB-5D05-AA5D63A39AFB}"/>
            </ac:spMkLst>
          </pc:spChg>
          <pc:grpChg chg="add mod">
            <ac:chgData name="FOURNERET Laetitia" userId="1255ee0b-20db-477f-9bb6-c7ea6468f42f" providerId="ADAL" clId="{666856E4-FAE0-4645-B3A9-9CD1E3F585BE}" dt="2024-03-15T16:02:27.023" v="66"/>
            <ac:grpSpMkLst>
              <pc:docMk/>
              <pc:sldMasterMk cId="2616919555" sldId="2147483678"/>
              <pc:sldLayoutMk cId="1033018834" sldId="2147483718"/>
              <ac:grpSpMk id="7" creationId="{04BF904A-21A3-A2C9-62A3-62E06DCE71B6}"/>
            </ac:grpSpMkLst>
          </pc:grpChg>
          <pc:grpChg chg="add del mod">
            <ac:chgData name="FOURNERET Laetitia" userId="1255ee0b-20db-477f-9bb6-c7ea6468f42f" providerId="ADAL" clId="{666856E4-FAE0-4645-B3A9-9CD1E3F585BE}" dt="2024-03-15T16:02:52.624" v="76" actId="478"/>
            <ac:grpSpMkLst>
              <pc:docMk/>
              <pc:sldMasterMk cId="2616919555" sldId="2147483678"/>
              <pc:sldLayoutMk cId="1033018834" sldId="2147483718"/>
              <ac:grpSpMk id="11" creationId="{7CBA0245-EBF6-F7E9-49CE-392BFA0D6221}"/>
            </ac:grpSpMkLst>
          </pc:grpChg>
          <pc:grpChg chg="add del mod">
            <ac:chgData name="FOURNERET Laetitia" userId="1255ee0b-20db-477f-9bb6-c7ea6468f42f" providerId="ADAL" clId="{666856E4-FAE0-4645-B3A9-9CD1E3F585BE}" dt="2024-03-15T16:03:17.777" v="84" actId="478"/>
            <ac:grpSpMkLst>
              <pc:docMk/>
              <pc:sldMasterMk cId="2616919555" sldId="2147483678"/>
              <pc:sldLayoutMk cId="1033018834" sldId="2147483718"/>
              <ac:grpSpMk id="15" creationId="{9133DC2A-C69F-BB76-7F40-BFDD4003E659}"/>
            </ac:grpSpMkLst>
          </pc:grpChg>
        </pc:sldLayoutChg>
        <pc:sldLayoutChg chg="addSp delSp modSp del mod">
          <pc:chgData name="FOURNERET Laetitia" userId="1255ee0b-20db-477f-9bb6-c7ea6468f42f" providerId="ADAL" clId="{666856E4-FAE0-4645-B3A9-9CD1E3F585BE}" dt="2024-03-15T16:03:33.529" v="89" actId="2696"/>
          <pc:sldLayoutMkLst>
            <pc:docMk/>
            <pc:sldMasterMk cId="2616919555" sldId="2147483678"/>
            <pc:sldLayoutMk cId="1938535037" sldId="2147483719"/>
          </pc:sldLayoutMkLst>
          <pc:spChg chg="del">
            <ac:chgData name="FOURNERET Laetitia" userId="1255ee0b-20db-477f-9bb6-c7ea6468f42f" providerId="ADAL" clId="{666856E4-FAE0-4645-B3A9-9CD1E3F585BE}" dt="2024-03-15T16:02:32.923" v="71" actId="478"/>
            <ac:spMkLst>
              <pc:docMk/>
              <pc:sldMasterMk cId="2616919555" sldId="2147483678"/>
              <pc:sldLayoutMk cId="1938535037" sldId="2147483719"/>
              <ac:spMk id="2" creationId="{00000000-0000-0000-0000-000000000000}"/>
            </ac:spMkLst>
          </pc:spChg>
          <pc:spChg chg="del">
            <ac:chgData name="FOURNERET Laetitia" userId="1255ee0b-20db-477f-9bb6-c7ea6468f42f" providerId="ADAL" clId="{666856E4-FAE0-4645-B3A9-9CD1E3F585BE}" dt="2024-03-15T16:02:30.062" v="68" actId="478"/>
            <ac:spMkLst>
              <pc:docMk/>
              <pc:sldMasterMk cId="2616919555" sldId="2147483678"/>
              <pc:sldLayoutMk cId="1938535037" sldId="2147483719"/>
              <ac:spMk id="3" creationId="{00000000-0000-0000-0000-000000000000}"/>
            </ac:spMkLst>
          </pc:spChg>
          <pc:spChg chg="del">
            <ac:chgData name="FOURNERET Laetitia" userId="1255ee0b-20db-477f-9bb6-c7ea6468f42f" providerId="ADAL" clId="{666856E4-FAE0-4645-B3A9-9CD1E3F585BE}" dt="2024-03-15T16:02:29.522" v="67" actId="478"/>
            <ac:spMkLst>
              <pc:docMk/>
              <pc:sldMasterMk cId="2616919555" sldId="2147483678"/>
              <pc:sldLayoutMk cId="1938535037" sldId="2147483719"/>
              <ac:spMk id="4" creationId="{00000000-0000-0000-0000-000000000000}"/>
            </ac:spMkLst>
          </pc:spChg>
          <pc:spChg chg="del">
            <ac:chgData name="FOURNERET Laetitia" userId="1255ee0b-20db-477f-9bb6-c7ea6468f42f" providerId="ADAL" clId="{666856E4-FAE0-4645-B3A9-9CD1E3F585BE}" dt="2024-03-15T16:02:30.873" v="69" actId="478"/>
            <ac:spMkLst>
              <pc:docMk/>
              <pc:sldMasterMk cId="2616919555" sldId="2147483678"/>
              <pc:sldLayoutMk cId="1938535037" sldId="2147483719"/>
              <ac:spMk id="5" creationId="{00000000-0000-0000-0000-000000000000}"/>
            </ac:spMkLst>
          </pc:spChg>
          <pc:spChg chg="del">
            <ac:chgData name="FOURNERET Laetitia" userId="1255ee0b-20db-477f-9bb6-c7ea6468f42f" providerId="ADAL" clId="{666856E4-FAE0-4645-B3A9-9CD1E3F585BE}" dt="2024-03-15T16:02:31.913" v="70" actId="478"/>
            <ac:spMkLst>
              <pc:docMk/>
              <pc:sldMasterMk cId="2616919555" sldId="2147483678"/>
              <pc:sldLayoutMk cId="1938535037" sldId="2147483719"/>
              <ac:spMk id="6" creationId="{00000000-0000-0000-0000-000000000000}"/>
            </ac:spMkLst>
          </pc:spChg>
          <pc:spChg chg="mod">
            <ac:chgData name="FOURNERET Laetitia" userId="1255ee0b-20db-477f-9bb6-c7ea6468f42f" providerId="ADAL" clId="{666856E4-FAE0-4645-B3A9-9CD1E3F585BE}" dt="2024-03-15T16:02:33.868" v="72"/>
            <ac:spMkLst>
              <pc:docMk/>
              <pc:sldMasterMk cId="2616919555" sldId="2147483678"/>
              <pc:sldLayoutMk cId="1938535037" sldId="2147483719"/>
              <ac:spMk id="8" creationId="{B9B955CF-3E8D-5A54-DCD8-E78A451D2B2D}"/>
            </ac:spMkLst>
          </pc:spChg>
          <pc:spChg chg="mod">
            <ac:chgData name="FOURNERET Laetitia" userId="1255ee0b-20db-477f-9bb6-c7ea6468f42f" providerId="ADAL" clId="{666856E4-FAE0-4645-B3A9-9CD1E3F585BE}" dt="2024-03-15T16:02:33.868" v="72"/>
            <ac:spMkLst>
              <pc:docMk/>
              <pc:sldMasterMk cId="2616919555" sldId="2147483678"/>
              <pc:sldLayoutMk cId="1938535037" sldId="2147483719"/>
              <ac:spMk id="9" creationId="{A099A284-2B5C-A467-D5D1-C94C92E86DDD}"/>
            </ac:spMkLst>
          </pc:spChg>
          <pc:spChg chg="add mod">
            <ac:chgData name="FOURNERET Laetitia" userId="1255ee0b-20db-477f-9bb6-c7ea6468f42f" providerId="ADAL" clId="{666856E4-FAE0-4645-B3A9-9CD1E3F585BE}" dt="2024-03-15T16:03:25.054" v="85"/>
            <ac:spMkLst>
              <pc:docMk/>
              <pc:sldMasterMk cId="2616919555" sldId="2147483678"/>
              <pc:sldLayoutMk cId="1938535037" sldId="2147483719"/>
              <ac:spMk id="10" creationId="{4DD8664D-2D3F-20A6-0936-E21AB65E80E1}"/>
            </ac:spMkLst>
          </pc:spChg>
          <pc:grpChg chg="add mod">
            <ac:chgData name="FOURNERET Laetitia" userId="1255ee0b-20db-477f-9bb6-c7ea6468f42f" providerId="ADAL" clId="{666856E4-FAE0-4645-B3A9-9CD1E3F585BE}" dt="2024-03-15T16:02:33.868" v="72"/>
            <ac:grpSpMkLst>
              <pc:docMk/>
              <pc:sldMasterMk cId="2616919555" sldId="2147483678"/>
              <pc:sldLayoutMk cId="1938535037" sldId="2147483719"/>
              <ac:grpSpMk id="7" creationId="{14836707-A151-D1A7-D8D1-8FA0C6200F52}"/>
            </ac:grpSpMkLst>
          </pc:grpChg>
        </pc:sldLayoutChg>
      </pc:sldMasterChg>
      <pc:sldMasterChg chg="addSp">
        <pc:chgData name="FOURNERET Laetitia" userId="1255ee0b-20db-477f-9bb6-c7ea6468f42f" providerId="ADAL" clId="{666856E4-FAE0-4645-B3A9-9CD1E3F585BE}" dt="2024-03-15T15:59:19.558" v="8"/>
        <pc:sldMasterMkLst>
          <pc:docMk/>
          <pc:sldMasterMk cId="338664361" sldId="2147483680"/>
        </pc:sldMasterMkLst>
        <pc:picChg chg="add">
          <ac:chgData name="FOURNERET Laetitia" userId="1255ee0b-20db-477f-9bb6-c7ea6468f42f" providerId="ADAL" clId="{666856E4-FAE0-4645-B3A9-9CD1E3F585BE}" dt="2024-03-15T15:59:19.558" v="8"/>
          <ac:picMkLst>
            <pc:docMk/>
            <pc:sldMasterMk cId="338664361" sldId="2147483680"/>
            <ac:picMk id="7" creationId="{194C2360-520A-183E-F8E6-AD74515038F4}"/>
          </ac:picMkLst>
        </pc:picChg>
      </pc:sldMasterChg>
      <pc:sldMasterChg chg="delSp modSp mod">
        <pc:chgData name="FOURNERET Laetitia" userId="1255ee0b-20db-477f-9bb6-c7ea6468f42f" providerId="ADAL" clId="{666856E4-FAE0-4645-B3A9-9CD1E3F585BE}" dt="2024-03-27T08:20:24.941" v="165" actId="478"/>
        <pc:sldMasterMkLst>
          <pc:docMk/>
          <pc:sldMasterMk cId="3438477217" sldId="2147483680"/>
        </pc:sldMasterMkLst>
        <pc:spChg chg="mod">
          <ac:chgData name="FOURNERET Laetitia" userId="1255ee0b-20db-477f-9bb6-c7ea6468f42f" providerId="ADAL" clId="{666856E4-FAE0-4645-B3A9-9CD1E3F585BE}" dt="2024-03-15T16:04:17.150" v="101" actId="207"/>
          <ac:spMkLst>
            <pc:docMk/>
            <pc:sldMasterMk cId="3438477217" sldId="2147483680"/>
            <ac:spMk id="2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6:04:21.641" v="102" actId="207"/>
          <ac:spMkLst>
            <pc:docMk/>
            <pc:sldMasterMk cId="3438477217" sldId="2147483680"/>
            <ac:spMk id="3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6:04:28.998" v="103" actId="207"/>
          <ac:spMkLst>
            <pc:docMk/>
            <pc:sldMasterMk cId="3438477217" sldId="2147483680"/>
            <ac:spMk id="4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6:04:28.998" v="103" actId="207"/>
          <ac:spMkLst>
            <pc:docMk/>
            <pc:sldMasterMk cId="3438477217" sldId="2147483680"/>
            <ac:spMk id="5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6:04:28.998" v="103" actId="207"/>
          <ac:spMkLst>
            <pc:docMk/>
            <pc:sldMasterMk cId="3438477217" sldId="2147483680"/>
            <ac:spMk id="6" creationId="{00000000-0000-0000-0000-000000000000}"/>
          </ac:spMkLst>
        </pc:spChg>
        <pc:spChg chg="mod">
          <ac:chgData name="FOURNERET Laetitia" userId="1255ee0b-20db-477f-9bb6-c7ea6468f42f" providerId="ADAL" clId="{666856E4-FAE0-4645-B3A9-9CD1E3F585BE}" dt="2024-03-15T16:04:13.140" v="100" actId="207"/>
          <ac:spMkLst>
            <pc:docMk/>
            <pc:sldMasterMk cId="3438477217" sldId="2147483680"/>
            <ac:spMk id="7" creationId="{BC34BDF8-934B-01A0-179C-E6DDADF0E967}"/>
          </ac:spMkLst>
        </pc:spChg>
        <pc:grpChg chg="del">
          <ac:chgData name="FOURNERET Laetitia" userId="1255ee0b-20db-477f-9bb6-c7ea6468f42f" providerId="ADAL" clId="{666856E4-FAE0-4645-B3A9-9CD1E3F585BE}" dt="2024-03-27T08:20:24.941" v="165" actId="478"/>
          <ac:grpSpMkLst>
            <pc:docMk/>
            <pc:sldMasterMk cId="3438477217" sldId="2147483680"/>
            <ac:grpSpMk id="12" creationId="{FE6EC4DB-3CFE-B523-125D-E457724F3A57}"/>
          </ac:grpSpMkLst>
        </pc:grpChg>
      </pc:sldMasterChg>
      <pc:sldMasterChg chg="addSp">
        <pc:chgData name="FOURNERET Laetitia" userId="1255ee0b-20db-477f-9bb6-c7ea6468f42f" providerId="ADAL" clId="{666856E4-FAE0-4645-B3A9-9CD1E3F585BE}" dt="2024-03-15T15:59:19.558" v="8"/>
        <pc:sldMasterMkLst>
          <pc:docMk/>
          <pc:sldMasterMk cId="4235555081" sldId="2147483693"/>
        </pc:sldMasterMkLst>
        <pc:spChg chg="add">
          <ac:chgData name="FOURNERET Laetitia" userId="1255ee0b-20db-477f-9bb6-c7ea6468f42f" providerId="ADAL" clId="{666856E4-FAE0-4645-B3A9-9CD1E3F585BE}" dt="2024-03-15T15:59:19.558" v="8"/>
          <ac:spMkLst>
            <pc:docMk/>
            <pc:sldMasterMk cId="4235555081" sldId="2147483693"/>
            <ac:spMk id="7" creationId="{4454A7A6-A6B9-A4E1-4B61-CFB1DA8A2B25}"/>
          </ac:spMkLst>
        </pc:spChg>
        <pc:grpChg chg="add">
          <ac:chgData name="FOURNERET Laetitia" userId="1255ee0b-20db-477f-9bb6-c7ea6468f42f" providerId="ADAL" clId="{666856E4-FAE0-4645-B3A9-9CD1E3F585BE}" dt="2024-03-15T15:59:19.558" v="8"/>
          <ac:grpSpMkLst>
            <pc:docMk/>
            <pc:sldMasterMk cId="4235555081" sldId="2147483693"/>
            <ac:grpSpMk id="9" creationId="{7003D9BB-9591-C1EB-D470-C1DA67104F5A}"/>
          </ac:grpSpMkLst>
        </pc:grpChg>
        <pc:picChg chg="add">
          <ac:chgData name="FOURNERET Laetitia" userId="1255ee0b-20db-477f-9bb6-c7ea6468f42f" providerId="ADAL" clId="{666856E4-FAE0-4645-B3A9-9CD1E3F585BE}" dt="2024-03-15T15:59:19.558" v="8"/>
          <ac:picMkLst>
            <pc:docMk/>
            <pc:sldMasterMk cId="4235555081" sldId="2147483693"/>
            <ac:picMk id="8" creationId="{7E12ED58-283D-FA88-5B93-CCE05AFF4A1E}"/>
          </ac:picMkLst>
        </pc:picChg>
      </pc:sldMasterChg>
      <pc:sldMasterChg chg="addSp">
        <pc:chgData name="FOURNERET Laetitia" userId="1255ee0b-20db-477f-9bb6-c7ea6468f42f" providerId="ADAL" clId="{666856E4-FAE0-4645-B3A9-9CD1E3F585BE}" dt="2024-03-15T15:59:19.558" v="8"/>
        <pc:sldMasterMkLst>
          <pc:docMk/>
          <pc:sldMasterMk cId="3128072477" sldId="2147483705"/>
        </pc:sldMasterMkLst>
        <pc:spChg chg="add">
          <ac:chgData name="FOURNERET Laetitia" userId="1255ee0b-20db-477f-9bb6-c7ea6468f42f" providerId="ADAL" clId="{666856E4-FAE0-4645-B3A9-9CD1E3F585BE}" dt="2024-03-15T15:59:19.558" v="8"/>
          <ac:spMkLst>
            <pc:docMk/>
            <pc:sldMasterMk cId="3128072477" sldId="2147483705"/>
            <ac:spMk id="7" creationId="{829C4103-32F7-78AB-7CD5-F9116687073D}"/>
          </ac:spMkLst>
        </pc:spChg>
        <pc:grpChg chg="add">
          <ac:chgData name="FOURNERET Laetitia" userId="1255ee0b-20db-477f-9bb6-c7ea6468f42f" providerId="ADAL" clId="{666856E4-FAE0-4645-B3A9-9CD1E3F585BE}" dt="2024-03-15T15:59:19.558" v="8"/>
          <ac:grpSpMkLst>
            <pc:docMk/>
            <pc:sldMasterMk cId="3128072477" sldId="2147483705"/>
            <ac:grpSpMk id="9" creationId="{A8923B8D-00F1-31B1-4D9E-1D3987ED0C12}"/>
          </ac:grpSpMkLst>
        </pc:grpChg>
        <pc:picChg chg="add">
          <ac:chgData name="FOURNERET Laetitia" userId="1255ee0b-20db-477f-9bb6-c7ea6468f42f" providerId="ADAL" clId="{666856E4-FAE0-4645-B3A9-9CD1E3F585BE}" dt="2024-03-15T15:59:19.558" v="8"/>
          <ac:picMkLst>
            <pc:docMk/>
            <pc:sldMasterMk cId="3128072477" sldId="2147483705"/>
            <ac:picMk id="8" creationId="{555C614E-7DCE-4DC9-95B9-B2A774C183D2}"/>
          </ac:picMkLst>
        </pc:picChg>
      </pc:sldMaster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Espace réservé pour une image  7">
            <a:extLst>
              <a:ext uri="{FF2B5EF4-FFF2-40B4-BE49-F238E27FC236}">
                <a16:creationId xmlns:a16="http://schemas.microsoft.com/office/drawing/2014/main" id="{B3F16686-A8C2-D17F-802D-A6633B38421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58774" y="1024279"/>
            <a:ext cx="14360576" cy="9667534"/>
          </a:xfrm>
        </p:spPr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778383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368" userDrawn="1">
          <p15:clr>
            <a:srgbClr val="FBAE40"/>
          </p15:clr>
        </p15:guide>
        <p15:guide id="2" pos="4761" userDrawn="1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0884" y="1927597"/>
            <a:ext cx="13040440" cy="4447497"/>
          </a:xfrm>
        </p:spPr>
        <p:txBody>
          <a:bodyPr anchor="b"/>
          <a:lstStyle>
            <a:lvl1pPr>
              <a:defRPr sz="9921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00884" y="6417166"/>
            <a:ext cx="13040440" cy="2338834"/>
          </a:xfrm>
        </p:spPr>
        <p:txBody>
          <a:bodyPr/>
          <a:lstStyle>
            <a:lvl1pPr marL="0" indent="0">
              <a:buNone/>
              <a:defRPr sz="3968">
                <a:solidFill>
                  <a:schemeClr val="bg1"/>
                </a:solidFill>
              </a:defRPr>
            </a:lvl1pPr>
            <a:lvl2pPr marL="756061" indent="0">
              <a:buNone/>
              <a:defRPr sz="3308">
                <a:solidFill>
                  <a:schemeClr val="tx1">
                    <a:tint val="82000"/>
                  </a:schemeClr>
                </a:solidFill>
              </a:defRPr>
            </a:lvl2pPr>
            <a:lvl3pPr marL="1512123" indent="0">
              <a:buNone/>
              <a:defRPr sz="2977">
                <a:solidFill>
                  <a:schemeClr val="tx1">
                    <a:tint val="82000"/>
                  </a:schemeClr>
                </a:solidFill>
              </a:defRPr>
            </a:lvl3pPr>
            <a:lvl4pPr marL="2268185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4pPr>
            <a:lvl5pPr marL="3024245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5pPr>
            <a:lvl6pPr marL="3780308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6pPr>
            <a:lvl7pPr marL="4536368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7pPr>
            <a:lvl8pPr marL="5292430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8pPr>
            <a:lvl9pPr marL="6048490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fr-FR" dirty="0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20752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00883" y="2846201"/>
            <a:ext cx="6425724" cy="6783857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015599" y="2846200"/>
            <a:ext cx="6425724" cy="6783857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42288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0884" y="569246"/>
            <a:ext cx="13040440" cy="2066589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00883" y="2620980"/>
            <a:ext cx="6396192" cy="1284502"/>
          </a:xfrm>
        </p:spPr>
        <p:txBody>
          <a:bodyPr anchor="b"/>
          <a:lstStyle>
            <a:lvl1pPr marL="0" indent="0">
              <a:buNone/>
              <a:defRPr sz="3968" b="1"/>
            </a:lvl1pPr>
            <a:lvl2pPr marL="756061" indent="0">
              <a:buNone/>
              <a:defRPr sz="3308" b="1"/>
            </a:lvl2pPr>
            <a:lvl3pPr marL="1512123" indent="0">
              <a:buNone/>
              <a:defRPr sz="2977" b="1"/>
            </a:lvl3pPr>
            <a:lvl4pPr marL="2268185" indent="0">
              <a:buNone/>
              <a:defRPr sz="2646" b="1"/>
            </a:lvl4pPr>
            <a:lvl5pPr marL="3024245" indent="0">
              <a:buNone/>
              <a:defRPr sz="2646" b="1"/>
            </a:lvl5pPr>
            <a:lvl6pPr marL="3780308" indent="0">
              <a:buNone/>
              <a:defRPr sz="2646" b="1"/>
            </a:lvl6pPr>
            <a:lvl7pPr marL="4536368" indent="0">
              <a:buNone/>
              <a:defRPr sz="2646" b="1"/>
            </a:lvl7pPr>
            <a:lvl8pPr marL="5292430" indent="0">
              <a:buNone/>
              <a:defRPr sz="2646" b="1"/>
            </a:lvl8pPr>
            <a:lvl9pPr marL="6048490" indent="0">
              <a:buNone/>
              <a:defRPr sz="2646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00883" y="3905485"/>
            <a:ext cx="6396192" cy="574437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013633" y="2620980"/>
            <a:ext cx="6427693" cy="1284502"/>
          </a:xfrm>
        </p:spPr>
        <p:txBody>
          <a:bodyPr anchor="b"/>
          <a:lstStyle>
            <a:lvl1pPr marL="0" indent="0">
              <a:buNone/>
              <a:defRPr sz="3968" b="1"/>
            </a:lvl1pPr>
            <a:lvl2pPr marL="756061" indent="0">
              <a:buNone/>
              <a:defRPr sz="3308" b="1"/>
            </a:lvl2pPr>
            <a:lvl3pPr marL="1512123" indent="0">
              <a:buNone/>
              <a:defRPr sz="2977" b="1"/>
            </a:lvl3pPr>
            <a:lvl4pPr marL="2268185" indent="0">
              <a:buNone/>
              <a:defRPr sz="2646" b="1"/>
            </a:lvl4pPr>
            <a:lvl5pPr marL="3024245" indent="0">
              <a:buNone/>
              <a:defRPr sz="2646" b="1"/>
            </a:lvl5pPr>
            <a:lvl6pPr marL="3780308" indent="0">
              <a:buNone/>
              <a:defRPr sz="2646" b="1"/>
            </a:lvl6pPr>
            <a:lvl7pPr marL="4536368" indent="0">
              <a:buNone/>
              <a:defRPr sz="2646" b="1"/>
            </a:lvl7pPr>
            <a:lvl8pPr marL="5292430" indent="0">
              <a:buNone/>
              <a:defRPr sz="2646" b="1"/>
            </a:lvl8pPr>
            <a:lvl9pPr marL="6048490" indent="0">
              <a:buNone/>
              <a:defRPr sz="2646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013633" y="3905485"/>
            <a:ext cx="6427693" cy="574437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9218074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0883" y="1274262"/>
            <a:ext cx="4876384" cy="2494756"/>
          </a:xfrm>
        </p:spPr>
        <p:txBody>
          <a:bodyPr anchor="b"/>
          <a:lstStyle>
            <a:lvl1pPr>
              <a:defRPr sz="5293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87153" y="1546847"/>
            <a:ext cx="7654170" cy="8164543"/>
          </a:xfrm>
        </p:spPr>
        <p:txBody>
          <a:bodyPr/>
          <a:lstStyle>
            <a:lvl1pPr>
              <a:defRPr sz="5293"/>
            </a:lvl1pPr>
            <a:lvl2pPr>
              <a:defRPr sz="4630"/>
            </a:lvl2pPr>
            <a:lvl3pPr>
              <a:defRPr sz="3968"/>
            </a:lvl3pPr>
            <a:lvl4pPr>
              <a:defRPr sz="3308"/>
            </a:lvl4pPr>
            <a:lvl5pPr>
              <a:defRPr sz="3308"/>
            </a:lvl5pPr>
            <a:lvl6pPr>
              <a:defRPr sz="3308"/>
            </a:lvl6pPr>
            <a:lvl7pPr>
              <a:defRPr sz="3308"/>
            </a:lvl7pPr>
            <a:lvl8pPr>
              <a:defRPr sz="3308"/>
            </a:lvl8pPr>
            <a:lvl9pPr>
              <a:defRPr sz="3308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00883" y="3769018"/>
            <a:ext cx="4876384" cy="5942372"/>
          </a:xfrm>
        </p:spPr>
        <p:txBody>
          <a:bodyPr/>
          <a:lstStyle>
            <a:lvl1pPr marL="0" indent="0">
              <a:buNone/>
              <a:defRPr sz="2646"/>
            </a:lvl1pPr>
            <a:lvl2pPr marL="756061" indent="0">
              <a:buNone/>
              <a:defRPr sz="2315"/>
            </a:lvl2pPr>
            <a:lvl3pPr marL="1512123" indent="0">
              <a:buNone/>
              <a:defRPr sz="1984"/>
            </a:lvl3pPr>
            <a:lvl4pPr marL="2268185" indent="0">
              <a:buNone/>
              <a:defRPr sz="1653"/>
            </a:lvl4pPr>
            <a:lvl5pPr marL="3024245" indent="0">
              <a:buNone/>
              <a:defRPr sz="1653"/>
            </a:lvl5pPr>
            <a:lvl6pPr marL="3780308" indent="0">
              <a:buNone/>
              <a:defRPr sz="1653"/>
            </a:lvl6pPr>
            <a:lvl7pPr marL="4536368" indent="0">
              <a:buNone/>
              <a:defRPr sz="1653"/>
            </a:lvl7pPr>
            <a:lvl8pPr marL="5292430" indent="0">
              <a:buNone/>
              <a:defRPr sz="1653"/>
            </a:lvl8pPr>
            <a:lvl9pPr marL="6048490" indent="0">
              <a:buNone/>
              <a:defRPr sz="1653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242537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95385" y="1721682"/>
            <a:ext cx="12851447" cy="3722335"/>
          </a:xfrm>
        </p:spPr>
        <p:txBody>
          <a:bodyPr anchor="b"/>
          <a:lstStyle>
            <a:lvl1pPr algn="ctr">
              <a:defRPr sz="9921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5380" y="5587563"/>
            <a:ext cx="12945944" cy="2581379"/>
          </a:xfrm>
        </p:spPr>
        <p:txBody>
          <a:bodyPr/>
          <a:lstStyle>
            <a:lvl1pPr marL="0" indent="0" algn="ctr">
              <a:buNone/>
              <a:defRPr sz="3968"/>
            </a:lvl1pPr>
            <a:lvl2pPr marL="756061" indent="0" algn="ctr">
              <a:buNone/>
              <a:defRPr sz="3308"/>
            </a:lvl2pPr>
            <a:lvl3pPr marL="1512123" indent="0" algn="ctr">
              <a:buNone/>
              <a:defRPr sz="2977"/>
            </a:lvl3pPr>
            <a:lvl4pPr marL="2268185" indent="0" algn="ctr">
              <a:buNone/>
              <a:defRPr sz="2646"/>
            </a:lvl4pPr>
            <a:lvl5pPr marL="3024245" indent="0" algn="ctr">
              <a:buNone/>
              <a:defRPr sz="2646"/>
            </a:lvl5pPr>
            <a:lvl6pPr marL="3780308" indent="0" algn="ctr">
              <a:buNone/>
              <a:defRPr sz="2646"/>
            </a:lvl6pPr>
            <a:lvl7pPr marL="4536368" indent="0" algn="ctr">
              <a:buNone/>
              <a:defRPr sz="2646"/>
            </a:lvl7pPr>
            <a:lvl8pPr marL="5292430" indent="0" algn="ctr">
              <a:buNone/>
              <a:defRPr sz="2646"/>
            </a:lvl8pPr>
            <a:lvl9pPr marL="6048490" indent="0" algn="ctr">
              <a:buNone/>
              <a:defRPr sz="2646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1880430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368">
          <p15:clr>
            <a:srgbClr val="FBAE40"/>
          </p15:clr>
        </p15:guide>
        <p15:guide id="2" pos="4761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3648478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368">
          <p15:clr>
            <a:srgbClr val="FBAE40"/>
          </p15:clr>
        </p15:guide>
        <p15:guide id="2" pos="4761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0884" y="1927597"/>
            <a:ext cx="13040440" cy="4447497"/>
          </a:xfrm>
        </p:spPr>
        <p:txBody>
          <a:bodyPr anchor="b"/>
          <a:lstStyle>
            <a:lvl1pPr>
              <a:defRPr sz="9921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00884" y="6417166"/>
            <a:ext cx="13040440" cy="2338834"/>
          </a:xfrm>
        </p:spPr>
        <p:txBody>
          <a:bodyPr/>
          <a:lstStyle>
            <a:lvl1pPr marL="0" indent="0">
              <a:buNone/>
              <a:defRPr sz="3968">
                <a:solidFill>
                  <a:schemeClr val="bg1"/>
                </a:solidFill>
              </a:defRPr>
            </a:lvl1pPr>
            <a:lvl2pPr marL="756061" indent="0">
              <a:buNone/>
              <a:defRPr sz="3308">
                <a:solidFill>
                  <a:schemeClr val="tx1">
                    <a:tint val="82000"/>
                  </a:schemeClr>
                </a:solidFill>
              </a:defRPr>
            </a:lvl2pPr>
            <a:lvl3pPr marL="1512123" indent="0">
              <a:buNone/>
              <a:defRPr sz="2977">
                <a:solidFill>
                  <a:schemeClr val="tx1">
                    <a:tint val="82000"/>
                  </a:schemeClr>
                </a:solidFill>
              </a:defRPr>
            </a:lvl3pPr>
            <a:lvl4pPr marL="2268185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4pPr>
            <a:lvl5pPr marL="3024245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5pPr>
            <a:lvl6pPr marL="3780308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6pPr>
            <a:lvl7pPr marL="4536368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7pPr>
            <a:lvl8pPr marL="5292430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8pPr>
            <a:lvl9pPr marL="6048490" indent="0">
              <a:buNone/>
              <a:defRPr sz="2646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fr-FR" dirty="0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203122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00883" y="2846201"/>
            <a:ext cx="6425724" cy="6783857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015599" y="2846200"/>
            <a:ext cx="6425724" cy="6783857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986686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0884" y="569246"/>
            <a:ext cx="13040440" cy="2066589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00883" y="2620980"/>
            <a:ext cx="6396192" cy="1284502"/>
          </a:xfrm>
        </p:spPr>
        <p:txBody>
          <a:bodyPr anchor="b"/>
          <a:lstStyle>
            <a:lvl1pPr marL="0" indent="0">
              <a:buNone/>
              <a:defRPr sz="3968" b="1"/>
            </a:lvl1pPr>
            <a:lvl2pPr marL="756061" indent="0">
              <a:buNone/>
              <a:defRPr sz="3308" b="1"/>
            </a:lvl2pPr>
            <a:lvl3pPr marL="1512123" indent="0">
              <a:buNone/>
              <a:defRPr sz="2977" b="1"/>
            </a:lvl3pPr>
            <a:lvl4pPr marL="2268185" indent="0">
              <a:buNone/>
              <a:defRPr sz="2646" b="1"/>
            </a:lvl4pPr>
            <a:lvl5pPr marL="3024245" indent="0">
              <a:buNone/>
              <a:defRPr sz="2646" b="1"/>
            </a:lvl5pPr>
            <a:lvl6pPr marL="3780308" indent="0">
              <a:buNone/>
              <a:defRPr sz="2646" b="1"/>
            </a:lvl6pPr>
            <a:lvl7pPr marL="4536368" indent="0">
              <a:buNone/>
              <a:defRPr sz="2646" b="1"/>
            </a:lvl7pPr>
            <a:lvl8pPr marL="5292430" indent="0">
              <a:buNone/>
              <a:defRPr sz="2646" b="1"/>
            </a:lvl8pPr>
            <a:lvl9pPr marL="6048490" indent="0">
              <a:buNone/>
              <a:defRPr sz="2646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00883" y="3905485"/>
            <a:ext cx="6396192" cy="574437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013633" y="2620980"/>
            <a:ext cx="6427693" cy="1284502"/>
          </a:xfrm>
        </p:spPr>
        <p:txBody>
          <a:bodyPr anchor="b"/>
          <a:lstStyle>
            <a:lvl1pPr marL="0" indent="0">
              <a:buNone/>
              <a:defRPr sz="3968" b="1"/>
            </a:lvl1pPr>
            <a:lvl2pPr marL="756061" indent="0">
              <a:buNone/>
              <a:defRPr sz="3308" b="1"/>
            </a:lvl2pPr>
            <a:lvl3pPr marL="1512123" indent="0">
              <a:buNone/>
              <a:defRPr sz="2977" b="1"/>
            </a:lvl3pPr>
            <a:lvl4pPr marL="2268185" indent="0">
              <a:buNone/>
              <a:defRPr sz="2646" b="1"/>
            </a:lvl4pPr>
            <a:lvl5pPr marL="3024245" indent="0">
              <a:buNone/>
              <a:defRPr sz="2646" b="1"/>
            </a:lvl5pPr>
            <a:lvl6pPr marL="3780308" indent="0">
              <a:buNone/>
              <a:defRPr sz="2646" b="1"/>
            </a:lvl6pPr>
            <a:lvl7pPr marL="4536368" indent="0">
              <a:buNone/>
              <a:defRPr sz="2646" b="1"/>
            </a:lvl7pPr>
            <a:lvl8pPr marL="5292430" indent="0">
              <a:buNone/>
              <a:defRPr sz="2646" b="1"/>
            </a:lvl8pPr>
            <a:lvl9pPr marL="6048490" indent="0">
              <a:buNone/>
              <a:defRPr sz="2646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013633" y="3905485"/>
            <a:ext cx="6427693" cy="574437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758633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0883" y="1274262"/>
            <a:ext cx="4876384" cy="2494756"/>
          </a:xfrm>
        </p:spPr>
        <p:txBody>
          <a:bodyPr anchor="b"/>
          <a:lstStyle>
            <a:lvl1pPr>
              <a:defRPr sz="5293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87153" y="1546847"/>
            <a:ext cx="7654170" cy="8164543"/>
          </a:xfrm>
        </p:spPr>
        <p:txBody>
          <a:bodyPr/>
          <a:lstStyle>
            <a:lvl1pPr>
              <a:defRPr sz="5293"/>
            </a:lvl1pPr>
            <a:lvl2pPr>
              <a:defRPr sz="4630"/>
            </a:lvl2pPr>
            <a:lvl3pPr>
              <a:defRPr sz="3968"/>
            </a:lvl3pPr>
            <a:lvl4pPr>
              <a:defRPr sz="3308"/>
            </a:lvl4pPr>
            <a:lvl5pPr>
              <a:defRPr sz="3308"/>
            </a:lvl5pPr>
            <a:lvl6pPr>
              <a:defRPr sz="3308"/>
            </a:lvl6pPr>
            <a:lvl7pPr>
              <a:defRPr sz="3308"/>
            </a:lvl7pPr>
            <a:lvl8pPr>
              <a:defRPr sz="3308"/>
            </a:lvl8pPr>
            <a:lvl9pPr>
              <a:defRPr sz="3308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00883" y="3769018"/>
            <a:ext cx="4876384" cy="5942372"/>
          </a:xfrm>
        </p:spPr>
        <p:txBody>
          <a:bodyPr/>
          <a:lstStyle>
            <a:lvl1pPr marL="0" indent="0">
              <a:buNone/>
              <a:defRPr sz="2646"/>
            </a:lvl1pPr>
            <a:lvl2pPr marL="756061" indent="0">
              <a:buNone/>
              <a:defRPr sz="2315"/>
            </a:lvl2pPr>
            <a:lvl3pPr marL="1512123" indent="0">
              <a:buNone/>
              <a:defRPr sz="1984"/>
            </a:lvl3pPr>
            <a:lvl4pPr marL="2268185" indent="0">
              <a:buNone/>
              <a:defRPr sz="1653"/>
            </a:lvl4pPr>
            <a:lvl5pPr marL="3024245" indent="0">
              <a:buNone/>
              <a:defRPr sz="1653"/>
            </a:lvl5pPr>
            <a:lvl6pPr marL="3780308" indent="0">
              <a:buNone/>
              <a:defRPr sz="1653"/>
            </a:lvl6pPr>
            <a:lvl7pPr marL="4536368" indent="0">
              <a:buNone/>
              <a:defRPr sz="1653"/>
            </a:lvl7pPr>
            <a:lvl8pPr marL="5292430" indent="0">
              <a:buNone/>
              <a:defRPr sz="1653"/>
            </a:lvl8pPr>
            <a:lvl9pPr marL="6048490" indent="0">
              <a:buNone/>
              <a:defRPr sz="1653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32200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95385" y="1721682"/>
            <a:ext cx="12851447" cy="3722335"/>
          </a:xfrm>
        </p:spPr>
        <p:txBody>
          <a:bodyPr anchor="b"/>
          <a:lstStyle>
            <a:lvl1pPr algn="ctr">
              <a:defRPr sz="9921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5380" y="5587563"/>
            <a:ext cx="12945944" cy="2581379"/>
          </a:xfrm>
        </p:spPr>
        <p:txBody>
          <a:bodyPr/>
          <a:lstStyle>
            <a:lvl1pPr marL="0" indent="0" algn="ctr">
              <a:buNone/>
              <a:defRPr sz="3968"/>
            </a:lvl1pPr>
            <a:lvl2pPr marL="756061" indent="0" algn="ctr">
              <a:buNone/>
              <a:defRPr sz="3308"/>
            </a:lvl2pPr>
            <a:lvl3pPr marL="1512123" indent="0" algn="ctr">
              <a:buNone/>
              <a:defRPr sz="2977"/>
            </a:lvl3pPr>
            <a:lvl4pPr marL="2268185" indent="0" algn="ctr">
              <a:buNone/>
              <a:defRPr sz="2646"/>
            </a:lvl4pPr>
            <a:lvl5pPr marL="3024245" indent="0" algn="ctr">
              <a:buNone/>
              <a:defRPr sz="2646"/>
            </a:lvl5pPr>
            <a:lvl6pPr marL="3780308" indent="0" algn="ctr">
              <a:buNone/>
              <a:defRPr sz="2646"/>
            </a:lvl6pPr>
            <a:lvl7pPr marL="4536368" indent="0" algn="ctr">
              <a:buNone/>
              <a:defRPr sz="2646"/>
            </a:lvl7pPr>
            <a:lvl8pPr marL="5292430" indent="0" algn="ctr">
              <a:buNone/>
              <a:defRPr sz="2646"/>
            </a:lvl8pPr>
            <a:lvl9pPr marL="6048490" indent="0" algn="ctr">
              <a:buNone/>
              <a:defRPr sz="2646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9155091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368" userDrawn="1">
          <p15:clr>
            <a:srgbClr val="FBAE40"/>
          </p15:clr>
        </p15:guide>
        <p15:guide id="2" pos="4761" userDrawn="1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151D01-1C93-344C-B05C-F3944762C1B4}" type="datetimeFigureOut">
              <a:rPr lang="fr-FR" smtClean="0"/>
              <a:t>27/03/2024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260DD7-62C8-D841-B4F2-A205742C6A7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2114651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368" userDrawn="1">
          <p15:clr>
            <a:srgbClr val="FBAE40"/>
          </p15:clr>
        </p15:guide>
        <p15:guide id="2" pos="4761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slideLayout" Target="../slideLayouts/slideLayout4.xml"/><Relationship Id="rId7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5" Type="http://schemas.openxmlformats.org/officeDocument/2006/relationships/slideLayout" Target="../slideLayouts/slideLayout6.xml"/><Relationship Id="rId4" Type="http://schemas.openxmlformats.org/officeDocument/2006/relationships/slideLayout" Target="../slideLayouts/slideLayout5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slideLayout" Target="../slideLayouts/slideLayout10.xml"/><Relationship Id="rId7" Type="http://schemas.openxmlformats.org/officeDocument/2006/relationships/theme" Target="../theme/theme3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6" Type="http://schemas.openxmlformats.org/officeDocument/2006/relationships/slideLayout" Target="../slideLayouts/slideLayout13.xml"/><Relationship Id="rId5" Type="http://schemas.openxmlformats.org/officeDocument/2006/relationships/slideLayout" Target="../slideLayouts/slideLayout12.xml"/><Relationship Id="rId4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00884" y="1024280"/>
            <a:ext cx="13040440" cy="16115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00884" y="2846201"/>
            <a:ext cx="1304044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dirty="0"/>
              <a:t>Cliquez pour modifier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00883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984" b="0" i="0">
                <a:solidFill>
                  <a:schemeClr val="tx1">
                    <a:tint val="82000"/>
                  </a:schemeClr>
                </a:solidFill>
                <a:latin typeface="Crimson Pro" pitchFamily="2" charset="77"/>
              </a:defRPr>
            </a:lvl1pPr>
          </a:lstStyle>
          <a:p>
            <a:fld id="{5D151D01-1C93-344C-B05C-F3944762C1B4}" type="datetimeFigureOut">
              <a:rPr lang="fr-FR" smtClean="0"/>
              <a:pPr/>
              <a:t>27/03/2024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69718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984">
                <a:solidFill>
                  <a:schemeClr val="tx1">
                    <a:tint val="82000"/>
                  </a:schemeClr>
                </a:solidFill>
                <a:latin typeface="Crimson Pro" pitchFamily="2" charset="77"/>
              </a:defRPr>
            </a:lvl1pPr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039469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984">
                <a:solidFill>
                  <a:schemeClr val="tx1">
                    <a:tint val="82000"/>
                  </a:schemeClr>
                </a:solidFill>
                <a:latin typeface="Crimson Pro" pitchFamily="2" charset="77"/>
              </a:defRPr>
            </a:lvl1pPr>
          </a:lstStyle>
          <a:p>
            <a:fld id="{CA260DD7-62C8-D841-B4F2-A205742C6A78}" type="slidenum">
              <a:rPr lang="fr-FR" smtClean="0"/>
              <a:pPr/>
              <a:t>‹N°›</a:t>
            </a:fld>
            <a:endParaRPr lang="fr-FR" dirty="0"/>
          </a:p>
        </p:txBody>
      </p:sp>
      <p:pic>
        <p:nvPicPr>
          <p:cNvPr id="7" name="Image 6" descr="Une image contenant Police, Graphique, logo, texte&#10;&#10;Description générée automatiquement">
            <a:extLst>
              <a:ext uri="{FF2B5EF4-FFF2-40B4-BE49-F238E27FC236}">
                <a16:creationId xmlns:a16="http://schemas.microsoft.com/office/drawing/2014/main" id="{CF0569A9-5EB1-2445-9A08-3B2E4EA7490E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1797355" y="205419"/>
            <a:ext cx="2724179" cy="7136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169195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</p:sldLayoutIdLst>
  <p:txStyles>
    <p:titleStyle>
      <a:lvl1pPr algn="l" defTabSz="1512123" rtl="0" eaLnBrk="1" latinLnBrk="0" hangingPunct="1">
        <a:lnSpc>
          <a:spcPct val="90000"/>
        </a:lnSpc>
        <a:spcBef>
          <a:spcPct val="0"/>
        </a:spcBef>
        <a:buNone/>
        <a:defRPr sz="7277" b="1" i="0" kern="1200">
          <a:solidFill>
            <a:schemeClr val="tx1"/>
          </a:solidFill>
          <a:latin typeface="Raleway" pitchFamily="2" charset="77"/>
          <a:ea typeface="+mj-ea"/>
          <a:cs typeface="+mj-cs"/>
        </a:defRPr>
      </a:lvl1pPr>
    </p:titleStyle>
    <p:bodyStyle>
      <a:lvl1pPr marL="378031" indent="-378031" algn="l" defTabSz="1512123" rtl="0" eaLnBrk="1" latinLnBrk="0" hangingPunct="1">
        <a:lnSpc>
          <a:spcPct val="90000"/>
        </a:lnSpc>
        <a:spcBef>
          <a:spcPts val="1653"/>
        </a:spcBef>
        <a:buFont typeface="Arial" panose="020B0604020202020204" pitchFamily="34" charset="0"/>
        <a:buChar char="•"/>
        <a:defRPr sz="4630" b="0" i="0" kern="1200">
          <a:solidFill>
            <a:schemeClr val="tx1"/>
          </a:solidFill>
          <a:latin typeface="Raleway Medium" pitchFamily="2" charset="77"/>
          <a:ea typeface="+mn-ea"/>
          <a:cs typeface="+mn-cs"/>
        </a:defRPr>
      </a:lvl1pPr>
      <a:lvl2pPr marL="1134091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3968" b="1" i="0" kern="1200">
          <a:solidFill>
            <a:schemeClr val="tx1"/>
          </a:solidFill>
          <a:latin typeface="Crimson Pro SemiBold" pitchFamily="2" charset="77"/>
          <a:ea typeface="+mn-ea"/>
          <a:cs typeface="+mn-cs"/>
        </a:defRPr>
      </a:lvl2pPr>
      <a:lvl3pPr marL="1890154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3308" b="0" i="0" kern="1200">
          <a:solidFill>
            <a:schemeClr val="tx1"/>
          </a:solidFill>
          <a:latin typeface="Crimson Pro" pitchFamily="2" charset="77"/>
          <a:ea typeface="+mn-ea"/>
          <a:cs typeface="+mn-cs"/>
        </a:defRPr>
      </a:lvl3pPr>
      <a:lvl4pPr marL="2646214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b="0" i="0" kern="1200">
          <a:solidFill>
            <a:schemeClr val="tx1"/>
          </a:solidFill>
          <a:latin typeface="Raleway Light" pitchFamily="2" charset="77"/>
          <a:ea typeface="+mn-ea"/>
          <a:cs typeface="+mn-cs"/>
        </a:defRPr>
      </a:lvl4pPr>
      <a:lvl5pPr marL="3402277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b="0" i="0" kern="1200">
          <a:solidFill>
            <a:schemeClr val="tx1"/>
          </a:solidFill>
          <a:latin typeface="Crimson Pro ExtraLight" pitchFamily="2" charset="77"/>
          <a:ea typeface="+mn-ea"/>
          <a:cs typeface="+mn-cs"/>
        </a:defRPr>
      </a:lvl5pPr>
      <a:lvl6pPr marL="4158338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6pPr>
      <a:lvl7pPr marL="4914399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7pPr>
      <a:lvl8pPr marL="5670460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8pPr>
      <a:lvl9pPr marL="6426522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1pPr>
      <a:lvl2pPr marL="756061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2pPr>
      <a:lvl3pPr marL="1512123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3pPr>
      <a:lvl4pPr marL="2268185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4pPr>
      <a:lvl5pPr marL="3024245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5pPr>
      <a:lvl6pPr marL="3780308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6pPr>
      <a:lvl7pPr marL="4536368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7pPr>
      <a:lvl8pPr marL="5292430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8pPr>
      <a:lvl9pPr marL="6048490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3367" userDrawn="1">
          <p15:clr>
            <a:srgbClr val="F26B43"/>
          </p15:clr>
        </p15:guide>
        <p15:guide id="2" pos="4762" userDrawn="1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BC34BDF8-934B-01A0-179C-E6DDADF0E967}"/>
              </a:ext>
            </a:extLst>
          </p:cNvPr>
          <p:cNvSpPr/>
          <p:nvPr userDrawn="1"/>
        </p:nvSpPr>
        <p:spPr>
          <a:xfrm>
            <a:off x="763622" y="1024280"/>
            <a:ext cx="14355727" cy="9667534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545">
              <a:solidFill>
                <a:schemeClr val="bg1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00884" y="1381151"/>
            <a:ext cx="13040440" cy="14650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00884" y="2846201"/>
            <a:ext cx="1304044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dirty="0"/>
              <a:t>Cliquez pour modifier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00883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984" b="0" i="0">
                <a:solidFill>
                  <a:schemeClr val="tx2"/>
                </a:solidFill>
                <a:latin typeface="Crimson Pro" pitchFamily="2" charset="77"/>
              </a:defRPr>
            </a:lvl1pPr>
          </a:lstStyle>
          <a:p>
            <a:fld id="{5D151D01-1C93-344C-B05C-F3944762C1B4}" type="datetimeFigureOut">
              <a:rPr lang="fr-FR" smtClean="0"/>
              <a:pPr/>
              <a:t>27/03/2024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69718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984">
                <a:solidFill>
                  <a:schemeClr val="tx2"/>
                </a:solidFill>
                <a:latin typeface="Crimson Pro" pitchFamily="2" charset="77"/>
              </a:defRPr>
            </a:lvl1pPr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039469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984">
                <a:solidFill>
                  <a:schemeClr val="tx2"/>
                </a:solidFill>
                <a:latin typeface="Crimson Pro" pitchFamily="2" charset="77"/>
              </a:defRPr>
            </a:lvl1pPr>
          </a:lstStyle>
          <a:p>
            <a:fld id="{CA260DD7-62C8-D841-B4F2-A205742C6A78}" type="slidenum">
              <a:rPr lang="fr-FR" smtClean="0"/>
              <a:pPr/>
              <a:t>‹N°›</a:t>
            </a:fld>
            <a:endParaRPr lang="fr-FR" dirty="0"/>
          </a:p>
        </p:txBody>
      </p:sp>
      <p:pic>
        <p:nvPicPr>
          <p:cNvPr id="15" name="Image 14" descr="Une image contenant Police, Graphique, logo, texte&#10;&#10;Description générée automatiquement">
            <a:extLst>
              <a:ext uri="{FF2B5EF4-FFF2-40B4-BE49-F238E27FC236}">
                <a16:creationId xmlns:a16="http://schemas.microsoft.com/office/drawing/2014/main" id="{AAF3163B-7705-8A6C-5025-76EE2AE49DA7}"/>
              </a:ext>
            </a:extLst>
          </p:cNvPr>
          <p:cNvPicPr>
            <a:picLocks noChangeAspect="1"/>
          </p:cNvPicPr>
          <p:nvPr userDrawn="1"/>
        </p:nvPicPr>
        <p:blipFill>
          <a:blip r:embed="rId8"/>
          <a:stretch>
            <a:fillRect/>
          </a:stretch>
        </p:blipFill>
        <p:spPr>
          <a:xfrm>
            <a:off x="11797355" y="205419"/>
            <a:ext cx="2724179" cy="7136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384772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</p:sldLayoutIdLst>
  <p:txStyles>
    <p:titleStyle>
      <a:lvl1pPr algn="l" defTabSz="1512123" rtl="0" eaLnBrk="1" latinLnBrk="0" hangingPunct="1">
        <a:lnSpc>
          <a:spcPct val="90000"/>
        </a:lnSpc>
        <a:spcBef>
          <a:spcPct val="0"/>
        </a:spcBef>
        <a:buNone/>
        <a:defRPr sz="7277" b="1" i="0" kern="1200">
          <a:solidFill>
            <a:schemeClr val="tx2"/>
          </a:solidFill>
          <a:latin typeface="Raleway" pitchFamily="2" charset="77"/>
          <a:ea typeface="+mj-ea"/>
          <a:cs typeface="+mj-cs"/>
        </a:defRPr>
      </a:lvl1pPr>
    </p:titleStyle>
    <p:bodyStyle>
      <a:lvl1pPr marL="378031" indent="-378031" algn="l" defTabSz="1512123" rtl="0" eaLnBrk="1" latinLnBrk="0" hangingPunct="1">
        <a:lnSpc>
          <a:spcPct val="90000"/>
        </a:lnSpc>
        <a:spcBef>
          <a:spcPts val="1653"/>
        </a:spcBef>
        <a:buFont typeface="Arial" panose="020B0604020202020204" pitchFamily="34" charset="0"/>
        <a:buChar char="•"/>
        <a:defRPr sz="4630" b="0" i="0" kern="1200">
          <a:solidFill>
            <a:schemeClr val="tx2"/>
          </a:solidFill>
          <a:latin typeface="Raleway Medium" pitchFamily="2" charset="77"/>
          <a:ea typeface="+mn-ea"/>
          <a:cs typeface="+mn-cs"/>
        </a:defRPr>
      </a:lvl1pPr>
      <a:lvl2pPr marL="1134091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3968" b="1" i="0" kern="1200">
          <a:solidFill>
            <a:schemeClr val="tx2"/>
          </a:solidFill>
          <a:latin typeface="Crimson Pro SemiBold" pitchFamily="2" charset="77"/>
          <a:ea typeface="+mn-ea"/>
          <a:cs typeface="+mn-cs"/>
        </a:defRPr>
      </a:lvl2pPr>
      <a:lvl3pPr marL="1890154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3308" b="0" i="0" kern="1200">
          <a:solidFill>
            <a:schemeClr val="tx2"/>
          </a:solidFill>
          <a:latin typeface="Crimson Pro" pitchFamily="2" charset="77"/>
          <a:ea typeface="+mn-ea"/>
          <a:cs typeface="+mn-cs"/>
        </a:defRPr>
      </a:lvl3pPr>
      <a:lvl4pPr marL="2646214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b="0" i="0" kern="1200">
          <a:solidFill>
            <a:schemeClr val="tx2"/>
          </a:solidFill>
          <a:latin typeface="Raleway Light" pitchFamily="2" charset="77"/>
          <a:ea typeface="+mn-ea"/>
          <a:cs typeface="+mn-cs"/>
        </a:defRPr>
      </a:lvl4pPr>
      <a:lvl5pPr marL="3402277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b="0" i="0" kern="1200">
          <a:solidFill>
            <a:schemeClr val="tx2"/>
          </a:solidFill>
          <a:latin typeface="Crimson Pro ExtraLight" pitchFamily="2" charset="77"/>
          <a:ea typeface="+mn-ea"/>
          <a:cs typeface="+mn-cs"/>
        </a:defRPr>
      </a:lvl5pPr>
      <a:lvl6pPr marL="4158338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6pPr>
      <a:lvl7pPr marL="4914399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7pPr>
      <a:lvl8pPr marL="5670460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8pPr>
      <a:lvl9pPr marL="6426522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1pPr>
      <a:lvl2pPr marL="756061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2pPr>
      <a:lvl3pPr marL="1512123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3pPr>
      <a:lvl4pPr marL="2268185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4pPr>
      <a:lvl5pPr marL="3024245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5pPr>
      <a:lvl6pPr marL="3780308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6pPr>
      <a:lvl7pPr marL="4536368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7pPr>
      <a:lvl8pPr marL="5292430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8pPr>
      <a:lvl9pPr marL="6048490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BC34BDF8-934B-01A0-179C-E6DDADF0E967}"/>
              </a:ext>
            </a:extLst>
          </p:cNvPr>
          <p:cNvSpPr/>
          <p:nvPr userDrawn="1"/>
        </p:nvSpPr>
        <p:spPr>
          <a:xfrm>
            <a:off x="763622" y="1024280"/>
            <a:ext cx="14355727" cy="9667534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545">
              <a:solidFill>
                <a:schemeClr val="bg1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00884" y="1381151"/>
            <a:ext cx="13040440" cy="14650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00884" y="2846201"/>
            <a:ext cx="1304044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dirty="0"/>
              <a:t>Cliquez pour modifier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00883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984" b="0" i="0">
                <a:solidFill>
                  <a:schemeClr val="bg1"/>
                </a:solidFill>
                <a:latin typeface="Crimson Pro" pitchFamily="2" charset="77"/>
              </a:defRPr>
            </a:lvl1pPr>
          </a:lstStyle>
          <a:p>
            <a:fld id="{5D151D01-1C93-344C-B05C-F3944762C1B4}" type="datetimeFigureOut">
              <a:rPr lang="fr-FR" smtClean="0"/>
              <a:pPr/>
              <a:t>27/03/2024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69718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984">
                <a:solidFill>
                  <a:schemeClr val="bg1"/>
                </a:solidFill>
                <a:latin typeface="Crimson Pro" pitchFamily="2" charset="77"/>
              </a:defRPr>
            </a:lvl1pPr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039469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984">
                <a:solidFill>
                  <a:schemeClr val="bg1"/>
                </a:solidFill>
                <a:latin typeface="Crimson Pro" pitchFamily="2" charset="77"/>
              </a:defRPr>
            </a:lvl1pPr>
          </a:lstStyle>
          <a:p>
            <a:fld id="{CA260DD7-62C8-D841-B4F2-A205742C6A78}" type="slidenum">
              <a:rPr lang="fr-FR" smtClean="0"/>
              <a:pPr/>
              <a:t>‹N°›</a:t>
            </a:fld>
            <a:endParaRPr lang="fr-FR" dirty="0"/>
          </a:p>
        </p:txBody>
      </p:sp>
      <p:pic>
        <p:nvPicPr>
          <p:cNvPr id="15" name="Image 14" descr="Une image contenant Police, Graphique, logo, texte&#10;&#10;Description générée automatiquement">
            <a:extLst>
              <a:ext uri="{FF2B5EF4-FFF2-40B4-BE49-F238E27FC236}">
                <a16:creationId xmlns:a16="http://schemas.microsoft.com/office/drawing/2014/main" id="{AAF3163B-7705-8A6C-5025-76EE2AE49DA7}"/>
              </a:ext>
            </a:extLst>
          </p:cNvPr>
          <p:cNvPicPr>
            <a:picLocks noChangeAspect="1"/>
          </p:cNvPicPr>
          <p:nvPr userDrawn="1"/>
        </p:nvPicPr>
        <p:blipFill>
          <a:blip r:embed="rId8"/>
          <a:stretch>
            <a:fillRect/>
          </a:stretch>
        </p:blipFill>
        <p:spPr>
          <a:xfrm>
            <a:off x="11797355" y="205419"/>
            <a:ext cx="2724179" cy="7136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84384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2" r:id="rId2"/>
    <p:sldLayoutId id="2147483673" r:id="rId3"/>
    <p:sldLayoutId id="2147483674" r:id="rId4"/>
    <p:sldLayoutId id="2147483675" r:id="rId5"/>
    <p:sldLayoutId id="2147483676" r:id="rId6"/>
  </p:sldLayoutIdLst>
  <p:txStyles>
    <p:titleStyle>
      <a:lvl1pPr algn="l" defTabSz="1512123" rtl="0" eaLnBrk="1" latinLnBrk="0" hangingPunct="1">
        <a:lnSpc>
          <a:spcPct val="90000"/>
        </a:lnSpc>
        <a:spcBef>
          <a:spcPct val="0"/>
        </a:spcBef>
        <a:buNone/>
        <a:defRPr sz="7277" b="1" i="0" kern="1200">
          <a:solidFill>
            <a:schemeClr val="bg1"/>
          </a:solidFill>
          <a:latin typeface="Raleway" pitchFamily="2" charset="77"/>
          <a:ea typeface="+mj-ea"/>
          <a:cs typeface="+mj-cs"/>
        </a:defRPr>
      </a:lvl1pPr>
    </p:titleStyle>
    <p:bodyStyle>
      <a:lvl1pPr marL="378031" indent="-378031" algn="l" defTabSz="1512123" rtl="0" eaLnBrk="1" latinLnBrk="0" hangingPunct="1">
        <a:lnSpc>
          <a:spcPct val="90000"/>
        </a:lnSpc>
        <a:spcBef>
          <a:spcPts val="1653"/>
        </a:spcBef>
        <a:buFont typeface="Arial" panose="020B0604020202020204" pitchFamily="34" charset="0"/>
        <a:buChar char="•"/>
        <a:defRPr sz="4630" b="0" i="0" kern="1200">
          <a:solidFill>
            <a:schemeClr val="bg1"/>
          </a:solidFill>
          <a:latin typeface="Raleway Medium" pitchFamily="2" charset="77"/>
          <a:ea typeface="+mn-ea"/>
          <a:cs typeface="+mn-cs"/>
        </a:defRPr>
      </a:lvl1pPr>
      <a:lvl2pPr marL="1134091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3968" b="1" i="0" kern="1200">
          <a:solidFill>
            <a:schemeClr val="bg1"/>
          </a:solidFill>
          <a:latin typeface="Crimson Pro SemiBold" pitchFamily="2" charset="77"/>
          <a:ea typeface="+mn-ea"/>
          <a:cs typeface="+mn-cs"/>
        </a:defRPr>
      </a:lvl2pPr>
      <a:lvl3pPr marL="1890154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3308" b="0" i="0" kern="1200">
          <a:solidFill>
            <a:schemeClr val="bg1"/>
          </a:solidFill>
          <a:latin typeface="Crimson Pro" pitchFamily="2" charset="77"/>
          <a:ea typeface="+mn-ea"/>
          <a:cs typeface="+mn-cs"/>
        </a:defRPr>
      </a:lvl3pPr>
      <a:lvl4pPr marL="2646214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b="0" i="0" kern="1200">
          <a:solidFill>
            <a:schemeClr val="bg1"/>
          </a:solidFill>
          <a:latin typeface="Raleway Light" pitchFamily="2" charset="77"/>
          <a:ea typeface="+mn-ea"/>
          <a:cs typeface="+mn-cs"/>
        </a:defRPr>
      </a:lvl4pPr>
      <a:lvl5pPr marL="3402277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b="0" i="0" kern="1200">
          <a:solidFill>
            <a:schemeClr val="bg1"/>
          </a:solidFill>
          <a:latin typeface="Crimson Pro ExtraLight" pitchFamily="2" charset="77"/>
          <a:ea typeface="+mn-ea"/>
          <a:cs typeface="+mn-cs"/>
        </a:defRPr>
      </a:lvl5pPr>
      <a:lvl6pPr marL="4158338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6pPr>
      <a:lvl7pPr marL="4914399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7pPr>
      <a:lvl8pPr marL="5670460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8pPr>
      <a:lvl9pPr marL="6426522" indent="-378031" algn="l" defTabSz="151212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97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1pPr>
      <a:lvl2pPr marL="756061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2pPr>
      <a:lvl3pPr marL="1512123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3pPr>
      <a:lvl4pPr marL="2268185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4pPr>
      <a:lvl5pPr marL="3024245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5pPr>
      <a:lvl6pPr marL="3780308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6pPr>
      <a:lvl7pPr marL="4536368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7pPr>
      <a:lvl8pPr marL="5292430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8pPr>
      <a:lvl9pPr marL="6048490" algn="l" defTabSz="1512123" rtl="0" eaLnBrk="1" latinLnBrk="0" hangingPunct="1">
        <a:defRPr sz="297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pour une image  1">
            <a:extLst>
              <a:ext uri="{FF2B5EF4-FFF2-40B4-BE49-F238E27FC236}">
                <a16:creationId xmlns:a16="http://schemas.microsoft.com/office/drawing/2014/main" id="{54DB4368-00EC-7662-E89C-7168CBE9EBF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  <p:txBody>
          <a:bodyPr/>
          <a:lstStyle/>
          <a:p>
            <a:endParaRPr lang="fr-FR"/>
          </a:p>
        </p:txBody>
      </p:sp>
      <p:grpSp>
        <p:nvGrpSpPr>
          <p:cNvPr id="3" name="Groupe 2">
            <a:extLst>
              <a:ext uri="{FF2B5EF4-FFF2-40B4-BE49-F238E27FC236}">
                <a16:creationId xmlns:a16="http://schemas.microsoft.com/office/drawing/2014/main" id="{2ABDBAC7-7D4B-D6B5-390D-74432C6D74BF}"/>
              </a:ext>
            </a:extLst>
          </p:cNvPr>
          <p:cNvGrpSpPr>
            <a:grpSpLocks noGrp="1" noUngrp="1" noRot="1" noMove="1" noResize="1"/>
          </p:cNvGrpSpPr>
          <p:nvPr/>
        </p:nvGrpSpPr>
        <p:grpSpPr>
          <a:xfrm>
            <a:off x="359999" y="391954"/>
            <a:ext cx="2740844" cy="867348"/>
            <a:chOff x="359999" y="470345"/>
            <a:chExt cx="2740844" cy="867348"/>
          </a:xfrm>
        </p:grpSpPr>
        <p:sp>
          <p:nvSpPr>
            <p:cNvPr id="4" name="ZoneTexte 3">
              <a:extLst>
                <a:ext uri="{FF2B5EF4-FFF2-40B4-BE49-F238E27FC236}">
                  <a16:creationId xmlns:a16="http://schemas.microsoft.com/office/drawing/2014/main" id="{5C2F701B-FBB2-F768-83E7-B4D8B2258AA7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359999" y="470345"/>
              <a:ext cx="1692698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Inscrivez ici</a:t>
              </a:r>
            </a:p>
          </p:txBody>
        </p:sp>
        <p:sp>
          <p:nvSpPr>
            <p:cNvPr id="5" name="ZoneTexte 4">
              <a:extLst>
                <a:ext uri="{FF2B5EF4-FFF2-40B4-BE49-F238E27FC236}">
                  <a16:creationId xmlns:a16="http://schemas.microsoft.com/office/drawing/2014/main" id="{737713A4-7870-5BE3-C4BA-DEE1844CAF1D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35020" y="904019"/>
              <a:ext cx="1865823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votre surtitre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419156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pour une image  1">
            <a:extLst>
              <a:ext uri="{FF2B5EF4-FFF2-40B4-BE49-F238E27FC236}">
                <a16:creationId xmlns:a16="http://schemas.microsoft.com/office/drawing/2014/main" id="{F062BA3C-3B3E-D43C-873F-893F90AC39F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  <p:txBody>
          <a:bodyPr/>
          <a:lstStyle/>
          <a:p>
            <a:endParaRPr lang="fr-FR"/>
          </a:p>
        </p:txBody>
      </p:sp>
      <p:grpSp>
        <p:nvGrpSpPr>
          <p:cNvPr id="6" name="Groupe 5">
            <a:extLst>
              <a:ext uri="{FF2B5EF4-FFF2-40B4-BE49-F238E27FC236}">
                <a16:creationId xmlns:a16="http://schemas.microsoft.com/office/drawing/2014/main" id="{4C366AB1-4DEA-EC35-21B1-CA1BBC6DB723}"/>
              </a:ext>
            </a:extLst>
          </p:cNvPr>
          <p:cNvGrpSpPr>
            <a:grpSpLocks noGrp="1" noUngrp="1" noRot="1" noMove="1" noResize="1"/>
          </p:cNvGrpSpPr>
          <p:nvPr/>
        </p:nvGrpSpPr>
        <p:grpSpPr>
          <a:xfrm>
            <a:off x="359999" y="391954"/>
            <a:ext cx="2740844" cy="867348"/>
            <a:chOff x="359999" y="470345"/>
            <a:chExt cx="2740844" cy="867348"/>
          </a:xfrm>
        </p:grpSpPr>
        <p:sp>
          <p:nvSpPr>
            <p:cNvPr id="7" name="ZoneTexte 6">
              <a:extLst>
                <a:ext uri="{FF2B5EF4-FFF2-40B4-BE49-F238E27FC236}">
                  <a16:creationId xmlns:a16="http://schemas.microsoft.com/office/drawing/2014/main" id="{BC184E27-EB29-A3C7-7FCA-64DA09892E6C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359999" y="470345"/>
              <a:ext cx="1692698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Inscrivez ici</a:t>
              </a:r>
            </a:p>
          </p:txBody>
        </p:sp>
        <p:sp>
          <p:nvSpPr>
            <p:cNvPr id="8" name="ZoneTexte 7">
              <a:extLst>
                <a:ext uri="{FF2B5EF4-FFF2-40B4-BE49-F238E27FC236}">
                  <a16:creationId xmlns:a16="http://schemas.microsoft.com/office/drawing/2014/main" id="{0B592754-2D16-329C-CCE7-3CA397BA1E8A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35020" y="904019"/>
              <a:ext cx="1865823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votre surtitre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3518645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6A7723C-23D3-43B1-5AF0-97C81E60194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99701E7C-C7BC-9FD6-A4E3-3A3126ED782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64AA5910-2005-76A9-41BE-F680B9D32299}"/>
              </a:ext>
            </a:extLst>
          </p:cNvPr>
          <p:cNvGrpSpPr>
            <a:grpSpLocks noGrp="1" noUngrp="1" noRot="1" noMove="1" noResize="1"/>
          </p:cNvGrpSpPr>
          <p:nvPr/>
        </p:nvGrpSpPr>
        <p:grpSpPr>
          <a:xfrm>
            <a:off x="359999" y="391954"/>
            <a:ext cx="2740844" cy="867348"/>
            <a:chOff x="359999" y="470345"/>
            <a:chExt cx="2740844" cy="867348"/>
          </a:xfrm>
        </p:grpSpPr>
        <p:sp>
          <p:nvSpPr>
            <p:cNvPr id="5" name="ZoneTexte 4">
              <a:extLst>
                <a:ext uri="{FF2B5EF4-FFF2-40B4-BE49-F238E27FC236}">
                  <a16:creationId xmlns:a16="http://schemas.microsoft.com/office/drawing/2014/main" id="{95649249-5436-16A9-3720-9FD65CBDE69D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359999" y="470345"/>
              <a:ext cx="1692698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Inscrivez ici</a:t>
              </a:r>
            </a:p>
          </p:txBody>
        </p:sp>
        <p:sp>
          <p:nvSpPr>
            <p:cNvPr id="6" name="ZoneTexte 5">
              <a:extLst>
                <a:ext uri="{FF2B5EF4-FFF2-40B4-BE49-F238E27FC236}">
                  <a16:creationId xmlns:a16="http://schemas.microsoft.com/office/drawing/2014/main" id="{05111556-F630-6080-94AE-BBEE6E0B1C56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35020" y="904019"/>
              <a:ext cx="1865823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votre surtitre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673830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AD5F313-F8F6-7311-94B4-B84452A923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699F836-2A33-CCF0-8C08-BA786EDACA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A8D111F2-3FEF-AD04-D61B-70E65461D39B}"/>
              </a:ext>
            </a:extLst>
          </p:cNvPr>
          <p:cNvGrpSpPr>
            <a:grpSpLocks noGrp="1" noUngrp="1" noRot="1" noMove="1" noResize="1"/>
          </p:cNvGrpSpPr>
          <p:nvPr/>
        </p:nvGrpSpPr>
        <p:grpSpPr>
          <a:xfrm>
            <a:off x="359999" y="391954"/>
            <a:ext cx="2740844" cy="867348"/>
            <a:chOff x="359999" y="470345"/>
            <a:chExt cx="2740844" cy="867348"/>
          </a:xfrm>
        </p:grpSpPr>
        <p:sp>
          <p:nvSpPr>
            <p:cNvPr id="5" name="ZoneTexte 4">
              <a:extLst>
                <a:ext uri="{FF2B5EF4-FFF2-40B4-BE49-F238E27FC236}">
                  <a16:creationId xmlns:a16="http://schemas.microsoft.com/office/drawing/2014/main" id="{A9B7435F-53DD-01CD-4765-985F1E6F57DD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359999" y="470345"/>
              <a:ext cx="1692698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Inscrivez ici</a:t>
              </a:r>
            </a:p>
          </p:txBody>
        </p:sp>
        <p:sp>
          <p:nvSpPr>
            <p:cNvPr id="6" name="ZoneTexte 5">
              <a:extLst>
                <a:ext uri="{FF2B5EF4-FFF2-40B4-BE49-F238E27FC236}">
                  <a16:creationId xmlns:a16="http://schemas.microsoft.com/office/drawing/2014/main" id="{95F0424B-97FB-791F-40B8-F0481F787FAA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35020" y="904019"/>
              <a:ext cx="1865823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votre surtitre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60261974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3319B23-BE5C-FA19-BD3E-9CD7420A9DA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CB094D81-C379-2C2B-EC79-0740C840462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6578749B-0537-9259-9354-BA2875A7A84A}"/>
              </a:ext>
            </a:extLst>
          </p:cNvPr>
          <p:cNvGrpSpPr>
            <a:grpSpLocks noGrp="1" noUngrp="1" noRot="1" noMove="1" noResize="1"/>
          </p:cNvGrpSpPr>
          <p:nvPr/>
        </p:nvGrpSpPr>
        <p:grpSpPr>
          <a:xfrm>
            <a:off x="359999" y="391954"/>
            <a:ext cx="2740844" cy="867348"/>
            <a:chOff x="359999" y="470345"/>
            <a:chExt cx="2740844" cy="867348"/>
          </a:xfrm>
        </p:grpSpPr>
        <p:sp>
          <p:nvSpPr>
            <p:cNvPr id="5" name="ZoneTexte 4">
              <a:extLst>
                <a:ext uri="{FF2B5EF4-FFF2-40B4-BE49-F238E27FC236}">
                  <a16:creationId xmlns:a16="http://schemas.microsoft.com/office/drawing/2014/main" id="{547E8996-1F1A-9699-25FA-32C1A6D1FE3D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359999" y="470345"/>
              <a:ext cx="1692698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Inscrivez ici</a:t>
              </a:r>
            </a:p>
          </p:txBody>
        </p:sp>
        <p:sp>
          <p:nvSpPr>
            <p:cNvPr id="6" name="ZoneTexte 5">
              <a:extLst>
                <a:ext uri="{FF2B5EF4-FFF2-40B4-BE49-F238E27FC236}">
                  <a16:creationId xmlns:a16="http://schemas.microsoft.com/office/drawing/2014/main" id="{386AFDB3-4C99-05B0-C653-049D09F5305A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35020" y="904019"/>
              <a:ext cx="1865823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votre surtitre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581363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D98DA7A-5D0F-27F2-9190-F9E3597252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2F25C10-6773-118F-4403-2829433AD6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319F1272-255C-030E-1F91-E2089C84053B}"/>
              </a:ext>
            </a:extLst>
          </p:cNvPr>
          <p:cNvGrpSpPr>
            <a:grpSpLocks noGrp="1" noUngrp="1" noRot="1" noMove="1" noResize="1"/>
          </p:cNvGrpSpPr>
          <p:nvPr/>
        </p:nvGrpSpPr>
        <p:grpSpPr>
          <a:xfrm>
            <a:off x="359999" y="391954"/>
            <a:ext cx="2740844" cy="867348"/>
            <a:chOff x="359999" y="470345"/>
            <a:chExt cx="2740844" cy="867348"/>
          </a:xfrm>
        </p:grpSpPr>
        <p:sp>
          <p:nvSpPr>
            <p:cNvPr id="5" name="ZoneTexte 4">
              <a:extLst>
                <a:ext uri="{FF2B5EF4-FFF2-40B4-BE49-F238E27FC236}">
                  <a16:creationId xmlns:a16="http://schemas.microsoft.com/office/drawing/2014/main" id="{2FAAF659-4C94-2A1E-1728-EA2E1092D17A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359999" y="470345"/>
              <a:ext cx="1692698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>
                  <a:solidFill>
                    <a:srgbClr val="12273A"/>
                  </a:solidFill>
                  <a:latin typeface="Crimson Pro SemiBold" pitchFamily="2" charset="77"/>
                </a:rPr>
                <a:t>Inscrivez </a:t>
              </a:r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ici</a:t>
              </a:r>
            </a:p>
          </p:txBody>
        </p:sp>
        <p:sp>
          <p:nvSpPr>
            <p:cNvPr id="6" name="ZoneTexte 5">
              <a:extLst>
                <a:ext uri="{FF2B5EF4-FFF2-40B4-BE49-F238E27FC236}">
                  <a16:creationId xmlns:a16="http://schemas.microsoft.com/office/drawing/2014/main" id="{5FDEB167-7B2F-D22C-5614-261D4BBB13B4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35020" y="904019"/>
              <a:ext cx="1865823" cy="433674"/>
            </a:xfrm>
            <a:prstGeom prst="rect">
              <a:avLst/>
            </a:prstGeom>
            <a:ln w="28575">
              <a:solidFill>
                <a:srgbClr val="12273A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tIns="18000" rIns="72000" rtlCol="0">
              <a:spAutoFit/>
            </a:bodyPr>
            <a:lstStyle/>
            <a:p>
              <a:r>
                <a:rPr lang="fr-FR" sz="2400" b="1" dirty="0">
                  <a:solidFill>
                    <a:srgbClr val="12273A"/>
                  </a:solidFill>
                  <a:latin typeface="Crimson Pro SemiBold" pitchFamily="2" charset="77"/>
                </a:rPr>
                <a:t>votre surtitre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09242967"/>
      </p:ext>
    </p:extLst>
  </p:cSld>
  <p:clrMapOvr>
    <a:masterClrMapping/>
  </p:clrMapOvr>
</p:sld>
</file>

<file path=ppt/theme/theme1.xml><?xml version="1.0" encoding="utf-8"?>
<a:theme xmlns:a="http://schemas.openxmlformats.org/drawingml/2006/main" name="1_Thème Clair">
  <a:themeElements>
    <a:clrScheme name="Palette du Cnam">
      <a:dk1>
        <a:srgbClr val="0E0C0E"/>
      </a:dk1>
      <a:lt1>
        <a:srgbClr val="FFFFFF"/>
      </a:lt1>
      <a:dk2>
        <a:srgbClr val="0D2030"/>
      </a:dk2>
      <a:lt2>
        <a:srgbClr val="C0E2E0"/>
      </a:lt2>
      <a:accent1>
        <a:srgbClr val="942132"/>
      </a:accent1>
      <a:accent2>
        <a:srgbClr val="447AB1"/>
      </a:accent2>
      <a:accent3>
        <a:srgbClr val="00B2C5"/>
      </a:accent3>
      <a:accent4>
        <a:srgbClr val="D1DA3C"/>
      </a:accent4>
      <a:accent5>
        <a:srgbClr val="447AB1"/>
      </a:accent5>
      <a:accent6>
        <a:srgbClr val="00B2C5"/>
      </a:accent6>
      <a:hlink>
        <a:srgbClr val="942132"/>
      </a:hlink>
      <a:folHlink>
        <a:srgbClr val="942132"/>
      </a:folHlink>
    </a:clrScheme>
    <a:fontScheme name="Thème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1_Thème Foncé">
  <a:themeElements>
    <a:clrScheme name="Palette du Cnam">
      <a:dk1>
        <a:srgbClr val="0E0C0E"/>
      </a:dk1>
      <a:lt1>
        <a:srgbClr val="FFFFFF"/>
      </a:lt1>
      <a:dk2>
        <a:srgbClr val="0D2030"/>
      </a:dk2>
      <a:lt2>
        <a:srgbClr val="C0E2E0"/>
      </a:lt2>
      <a:accent1>
        <a:srgbClr val="942132"/>
      </a:accent1>
      <a:accent2>
        <a:srgbClr val="447AB1"/>
      </a:accent2>
      <a:accent3>
        <a:srgbClr val="00B2C5"/>
      </a:accent3>
      <a:accent4>
        <a:srgbClr val="D1DA3C"/>
      </a:accent4>
      <a:accent5>
        <a:srgbClr val="447AB1"/>
      </a:accent5>
      <a:accent6>
        <a:srgbClr val="00B2C5"/>
      </a:accent6>
      <a:hlink>
        <a:srgbClr val="942132"/>
      </a:hlink>
      <a:folHlink>
        <a:srgbClr val="942132"/>
      </a:folHlink>
    </a:clrScheme>
    <a:fontScheme name="Thème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Thème Foncé">
  <a:themeElements>
    <a:clrScheme name="Palette du Cnam">
      <a:dk1>
        <a:srgbClr val="0E0C0E"/>
      </a:dk1>
      <a:lt1>
        <a:srgbClr val="FFFFFF"/>
      </a:lt1>
      <a:dk2>
        <a:srgbClr val="0D2030"/>
      </a:dk2>
      <a:lt2>
        <a:srgbClr val="C0E2E0"/>
      </a:lt2>
      <a:accent1>
        <a:srgbClr val="942132"/>
      </a:accent1>
      <a:accent2>
        <a:srgbClr val="447AB1"/>
      </a:accent2>
      <a:accent3>
        <a:srgbClr val="00B2C5"/>
      </a:accent3>
      <a:accent4>
        <a:srgbClr val="D1DA3C"/>
      </a:accent4>
      <a:accent5>
        <a:srgbClr val="447AB1"/>
      </a:accent5>
      <a:accent6>
        <a:srgbClr val="00B2C5"/>
      </a:accent6>
      <a:hlink>
        <a:srgbClr val="942132"/>
      </a:hlink>
      <a:folHlink>
        <a:srgbClr val="942132"/>
      </a:folHlink>
    </a:clrScheme>
    <a:fontScheme name="Thème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</TotalTime>
  <Words>24</Words>
  <Application>Microsoft Macintosh PowerPoint</Application>
  <PresentationFormat>Personnalisé</PresentationFormat>
  <Paragraphs>12</Paragraphs>
  <Slides>6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8</vt:i4>
      </vt:variant>
      <vt:variant>
        <vt:lpstr>Thème</vt:lpstr>
      </vt:variant>
      <vt:variant>
        <vt:i4>3</vt:i4>
      </vt:variant>
      <vt:variant>
        <vt:lpstr>Titres des diapositives</vt:lpstr>
      </vt:variant>
      <vt:variant>
        <vt:i4>6</vt:i4>
      </vt:variant>
    </vt:vector>
  </HeadingPairs>
  <TitlesOfParts>
    <vt:vector size="17" baseType="lpstr">
      <vt:lpstr>Aptos</vt:lpstr>
      <vt:lpstr>Arial</vt:lpstr>
      <vt:lpstr>Crimson Pro</vt:lpstr>
      <vt:lpstr>Crimson Pro ExtraLight</vt:lpstr>
      <vt:lpstr>Crimson Pro SemiBold</vt:lpstr>
      <vt:lpstr>Raleway</vt:lpstr>
      <vt:lpstr>Raleway Light</vt:lpstr>
      <vt:lpstr>Raleway Medium</vt:lpstr>
      <vt:lpstr>1_Thème Clair</vt:lpstr>
      <vt:lpstr>1_Thème Foncé</vt:lpstr>
      <vt:lpstr>Thème Foncé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FOURNERET Laetitia</dc:creator>
  <cp:lastModifiedBy>FOURNERET Laetitia</cp:lastModifiedBy>
  <cp:revision>2</cp:revision>
  <dcterms:created xsi:type="dcterms:W3CDTF">2024-03-13T11:19:56Z</dcterms:created>
  <dcterms:modified xsi:type="dcterms:W3CDTF">2024-03-27T08:26:23Z</dcterms:modified>
</cp:coreProperties>
</file>

<file path=docProps/thumbnail.jpeg>
</file>