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  <p:sldMasterId id="2147483726" r:id="rId2"/>
    <p:sldMasterId id="2147483670" r:id="rId3"/>
  </p:sldMasterIdLst>
  <p:handoutMasterIdLst>
    <p:handoutMasterId r:id="rId10"/>
  </p:handoutMasterIdLst>
  <p:sldIdLst>
    <p:sldId id="260" r:id="rId4"/>
    <p:sldId id="261" r:id="rId5"/>
    <p:sldId id="262" r:id="rId6"/>
    <p:sldId id="263" r:id="rId7"/>
    <p:sldId id="264" r:id="rId8"/>
    <p:sldId id="265" r:id="rId9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CFCE"/>
    <a:srgbClr val="1227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1F12DC-A0F5-B440-89B5-5F5A6F743480}" v="78" dt="2024-03-27T08:24:52.9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51"/>
    <p:restoredTop sz="94665"/>
  </p:normalViewPr>
  <p:slideViewPr>
    <p:cSldViewPr snapToGrid="0" showGuides="1">
      <p:cViewPr varScale="1">
        <p:scale>
          <a:sx n="105" d="100"/>
          <a:sy n="105" d="100"/>
        </p:scale>
        <p:origin x="17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6" d="100"/>
          <a:sy n="96" d="100"/>
        </p:scale>
        <p:origin x="397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URNERET Laetitia" userId="1255ee0b-20db-477f-9bb6-c7ea6468f42f" providerId="ADAL" clId="{B61F12DC-A0F5-B440-89B5-5F5A6F743480}"/>
    <pc:docChg chg="undo custSel modSld modMainMaster">
      <pc:chgData name="FOURNERET Laetitia" userId="1255ee0b-20db-477f-9bb6-c7ea6468f42f" providerId="ADAL" clId="{B61F12DC-A0F5-B440-89B5-5F5A6F743480}" dt="2024-03-27T08:29:21.020" v="101" actId="20577"/>
      <pc:docMkLst>
        <pc:docMk/>
      </pc:docMkLst>
      <pc:sldChg chg="delSp modSp mod">
        <pc:chgData name="FOURNERET Laetitia" userId="1255ee0b-20db-477f-9bb6-c7ea6468f42f" providerId="ADAL" clId="{B61F12DC-A0F5-B440-89B5-5F5A6F743480}" dt="2024-03-27T08:29:03.860" v="76" actId="20577"/>
        <pc:sldMkLst>
          <pc:docMk/>
          <pc:sldMk cId="2129014618" sldId="260"/>
        </pc:sldMkLst>
        <pc:spChg chg="mod">
          <ac:chgData name="FOURNERET Laetitia" userId="1255ee0b-20db-477f-9bb6-c7ea6468f42f" providerId="ADAL" clId="{B61F12DC-A0F5-B440-89B5-5F5A6F743480}" dt="2024-03-27T08:29:03.860" v="76" actId="20577"/>
          <ac:spMkLst>
            <pc:docMk/>
            <pc:sldMk cId="2129014618" sldId="260"/>
            <ac:spMk id="7" creationId="{6BB28015-B778-F89A-9A0D-252551A5A672}"/>
          </ac:spMkLst>
        </pc:spChg>
        <pc:spChg chg="mod">
          <ac:chgData name="FOURNERET Laetitia" userId="1255ee0b-20db-477f-9bb6-c7ea6468f42f" providerId="ADAL" clId="{B61F12DC-A0F5-B440-89B5-5F5A6F743480}" dt="2024-03-27T08:21:08.851" v="56" actId="20577"/>
          <ac:spMkLst>
            <pc:docMk/>
            <pc:sldMk cId="2129014618" sldId="260"/>
            <ac:spMk id="8" creationId="{2D9E6E04-AC45-085B-CC54-73F33C0B91AE}"/>
          </ac:spMkLst>
        </pc:spChg>
        <pc:grpChg chg="del">
          <ac:chgData name="FOURNERET Laetitia" userId="1255ee0b-20db-477f-9bb6-c7ea6468f42f" providerId="ADAL" clId="{B61F12DC-A0F5-B440-89B5-5F5A6F743480}" dt="2024-03-27T08:24:24.013" v="57" actId="478"/>
          <ac:grpSpMkLst>
            <pc:docMk/>
            <pc:sldMk cId="2129014618" sldId="260"/>
            <ac:grpSpMk id="3" creationId="{F169F41D-BC97-3501-AF3E-478ECD9372F5}"/>
          </ac:grpSpMkLst>
        </pc:grpChg>
      </pc:sldChg>
      <pc:sldChg chg="addSp delSp modSp mod">
        <pc:chgData name="FOURNERET Laetitia" userId="1255ee0b-20db-477f-9bb6-c7ea6468f42f" providerId="ADAL" clId="{B61F12DC-A0F5-B440-89B5-5F5A6F743480}" dt="2024-03-27T08:29:07.174" v="81" actId="20577"/>
        <pc:sldMkLst>
          <pc:docMk/>
          <pc:sldMk cId="2127720698" sldId="261"/>
        </pc:sldMkLst>
        <pc:spChg chg="mod">
          <ac:chgData name="FOURNERET Laetitia" userId="1255ee0b-20db-477f-9bb6-c7ea6468f42f" providerId="ADAL" clId="{B61F12DC-A0F5-B440-89B5-5F5A6F743480}" dt="2024-03-15T14:51:12.412" v="20" actId="20577"/>
          <ac:spMkLst>
            <pc:docMk/>
            <pc:sldMk cId="2127720698" sldId="261"/>
            <ac:spMk id="4" creationId="{EC73B918-7B6A-F4C3-8589-21DAD0EB1364}"/>
          </ac:spMkLst>
        </pc:spChg>
        <pc:spChg chg="mod">
          <ac:chgData name="FOURNERET Laetitia" userId="1255ee0b-20db-477f-9bb6-c7ea6468f42f" providerId="ADAL" clId="{B61F12DC-A0F5-B440-89B5-5F5A6F743480}" dt="2024-03-27T08:24:32.497" v="58"/>
          <ac:spMkLst>
            <pc:docMk/>
            <pc:sldMk cId="2127720698" sldId="261"/>
            <ac:spMk id="7" creationId="{3884C1EC-B8CC-0C13-C263-103E16E4F8F1}"/>
          </ac:spMkLst>
        </pc:spChg>
        <pc:spChg chg="mod">
          <ac:chgData name="FOURNERET Laetitia" userId="1255ee0b-20db-477f-9bb6-c7ea6468f42f" providerId="ADAL" clId="{B61F12DC-A0F5-B440-89B5-5F5A6F743480}" dt="2024-03-27T08:24:32.497" v="58"/>
          <ac:spMkLst>
            <pc:docMk/>
            <pc:sldMk cId="2127720698" sldId="261"/>
            <ac:spMk id="8" creationId="{2950F68E-DDAE-449D-373C-BDCBA6969C50}"/>
          </ac:spMkLst>
        </pc:spChg>
        <pc:spChg chg="mod">
          <ac:chgData name="FOURNERET Laetitia" userId="1255ee0b-20db-477f-9bb6-c7ea6468f42f" providerId="ADAL" clId="{B61F12DC-A0F5-B440-89B5-5F5A6F743480}" dt="2024-03-27T08:29:07.174" v="81" actId="20577"/>
          <ac:spMkLst>
            <pc:docMk/>
            <pc:sldMk cId="2127720698" sldId="261"/>
            <ac:spMk id="10" creationId="{8B313061-A46D-CC2F-1A12-4F68455ABC61}"/>
          </ac:spMkLst>
        </pc:spChg>
        <pc:spChg chg="mod">
          <ac:chgData name="FOURNERET Laetitia" userId="1255ee0b-20db-477f-9bb6-c7ea6468f42f" providerId="ADAL" clId="{B61F12DC-A0F5-B440-89B5-5F5A6F743480}" dt="2024-03-27T08:24:39.334" v="61" actId="34135"/>
          <ac:spMkLst>
            <pc:docMk/>
            <pc:sldMk cId="2127720698" sldId="261"/>
            <ac:spMk id="11" creationId="{98FBDEFC-2058-E34A-FCFC-0C7FA87DB3CA}"/>
          </ac:spMkLst>
        </pc:spChg>
        <pc:grpChg chg="del">
          <ac:chgData name="FOURNERET Laetitia" userId="1255ee0b-20db-477f-9bb6-c7ea6468f42f" providerId="ADAL" clId="{B61F12DC-A0F5-B440-89B5-5F5A6F743480}" dt="2024-03-27T08:24:35.534" v="59" actId="478"/>
          <ac:grpSpMkLst>
            <pc:docMk/>
            <pc:sldMk cId="2127720698" sldId="261"/>
            <ac:grpSpMk id="3" creationId="{365976B8-ABFF-8B1C-0277-7B840924CF83}"/>
          </ac:grpSpMkLst>
        </pc:grpChg>
        <pc:grpChg chg="add mod">
          <ac:chgData name="FOURNERET Laetitia" userId="1255ee0b-20db-477f-9bb6-c7ea6468f42f" providerId="ADAL" clId="{B61F12DC-A0F5-B440-89B5-5F5A6F743480}" dt="2024-03-27T08:24:32.497" v="58"/>
          <ac:grpSpMkLst>
            <pc:docMk/>
            <pc:sldMk cId="2127720698" sldId="261"/>
            <ac:grpSpMk id="6" creationId="{927D83B6-6B36-AB0F-A3F0-23BEE5B50E3A}"/>
          </ac:grpSpMkLst>
        </pc:grpChg>
        <pc:grpChg chg="add mod">
          <ac:chgData name="FOURNERET Laetitia" userId="1255ee0b-20db-477f-9bb6-c7ea6468f42f" providerId="ADAL" clId="{B61F12DC-A0F5-B440-89B5-5F5A6F743480}" dt="2024-03-27T08:24:39.334" v="61" actId="34135"/>
          <ac:grpSpMkLst>
            <pc:docMk/>
            <pc:sldMk cId="2127720698" sldId="261"/>
            <ac:grpSpMk id="9" creationId="{9ADCCDFD-3656-A363-B5D9-FE8E34330D4A}"/>
          </ac:grpSpMkLst>
        </pc:grpChg>
      </pc:sldChg>
      <pc:sldChg chg="addSp modSp mod">
        <pc:chgData name="FOURNERET Laetitia" userId="1255ee0b-20db-477f-9bb6-c7ea6468f42f" providerId="ADAL" clId="{B61F12DC-A0F5-B440-89B5-5F5A6F743480}" dt="2024-03-27T08:29:10.579" v="86" actId="20577"/>
        <pc:sldMkLst>
          <pc:docMk/>
          <pc:sldMk cId="2655387837" sldId="262"/>
        </pc:sldMkLst>
        <pc:spChg chg="mod">
          <ac:chgData name="FOURNERET Laetitia" userId="1255ee0b-20db-477f-9bb6-c7ea6468f42f" providerId="ADAL" clId="{B61F12DC-A0F5-B440-89B5-5F5A6F743480}" dt="2024-03-27T08:29:10.579" v="86" actId="20577"/>
          <ac:spMkLst>
            <pc:docMk/>
            <pc:sldMk cId="2655387837" sldId="262"/>
            <ac:spMk id="5" creationId="{B7789C82-BA71-D261-262D-D54A24FFBEFE}"/>
          </ac:spMkLst>
        </pc:spChg>
        <pc:spChg chg="mod">
          <ac:chgData name="FOURNERET Laetitia" userId="1255ee0b-20db-477f-9bb6-c7ea6468f42f" providerId="ADAL" clId="{B61F12DC-A0F5-B440-89B5-5F5A6F743480}" dt="2024-03-27T08:24:45.097" v="63" actId="34135"/>
          <ac:spMkLst>
            <pc:docMk/>
            <pc:sldMk cId="2655387837" sldId="262"/>
            <ac:spMk id="6" creationId="{68D9BCF6-E65E-8B16-28EF-0BC95DB29F51}"/>
          </ac:spMkLst>
        </pc:spChg>
        <pc:grpChg chg="add mod">
          <ac:chgData name="FOURNERET Laetitia" userId="1255ee0b-20db-477f-9bb6-c7ea6468f42f" providerId="ADAL" clId="{B61F12DC-A0F5-B440-89B5-5F5A6F743480}" dt="2024-03-27T08:24:45.097" v="63" actId="34135"/>
          <ac:grpSpMkLst>
            <pc:docMk/>
            <pc:sldMk cId="2655387837" sldId="262"/>
            <ac:grpSpMk id="4" creationId="{9B2914EF-F83B-3FF1-0AD9-3265CDCA7F56}"/>
          </ac:grpSpMkLst>
        </pc:grpChg>
      </pc:sldChg>
      <pc:sldChg chg="addSp modSp mod">
        <pc:chgData name="FOURNERET Laetitia" userId="1255ee0b-20db-477f-9bb6-c7ea6468f42f" providerId="ADAL" clId="{B61F12DC-A0F5-B440-89B5-5F5A6F743480}" dt="2024-03-27T08:29:14.092" v="91" actId="20577"/>
        <pc:sldMkLst>
          <pc:docMk/>
          <pc:sldMk cId="2716655863" sldId="263"/>
        </pc:sldMkLst>
        <pc:spChg chg="mod">
          <ac:chgData name="FOURNERET Laetitia" userId="1255ee0b-20db-477f-9bb6-c7ea6468f42f" providerId="ADAL" clId="{B61F12DC-A0F5-B440-89B5-5F5A6F743480}" dt="2024-03-27T08:29:14.092" v="91" actId="20577"/>
          <ac:spMkLst>
            <pc:docMk/>
            <pc:sldMk cId="2716655863" sldId="263"/>
            <ac:spMk id="5" creationId="{5E3AB2E3-E3D5-3C68-D419-3B9F58A778AD}"/>
          </ac:spMkLst>
        </pc:spChg>
        <pc:spChg chg="mod">
          <ac:chgData name="FOURNERET Laetitia" userId="1255ee0b-20db-477f-9bb6-c7ea6468f42f" providerId="ADAL" clId="{B61F12DC-A0F5-B440-89B5-5F5A6F743480}" dt="2024-03-27T08:24:48.084" v="65" actId="34135"/>
          <ac:spMkLst>
            <pc:docMk/>
            <pc:sldMk cId="2716655863" sldId="263"/>
            <ac:spMk id="6" creationId="{B94F4323-2D11-F751-C769-E4D25521C052}"/>
          </ac:spMkLst>
        </pc:spChg>
        <pc:grpChg chg="add mod">
          <ac:chgData name="FOURNERET Laetitia" userId="1255ee0b-20db-477f-9bb6-c7ea6468f42f" providerId="ADAL" clId="{B61F12DC-A0F5-B440-89B5-5F5A6F743480}" dt="2024-03-27T08:24:48.084" v="65" actId="34135"/>
          <ac:grpSpMkLst>
            <pc:docMk/>
            <pc:sldMk cId="2716655863" sldId="263"/>
            <ac:grpSpMk id="4" creationId="{5196EA18-8A70-AAF7-DEF8-861E1944F510}"/>
          </ac:grpSpMkLst>
        </pc:grpChg>
      </pc:sldChg>
      <pc:sldChg chg="addSp modSp mod">
        <pc:chgData name="FOURNERET Laetitia" userId="1255ee0b-20db-477f-9bb6-c7ea6468f42f" providerId="ADAL" clId="{B61F12DC-A0F5-B440-89B5-5F5A6F743480}" dt="2024-03-27T08:29:17.601" v="96" actId="20577"/>
        <pc:sldMkLst>
          <pc:docMk/>
          <pc:sldMk cId="4155176040" sldId="264"/>
        </pc:sldMkLst>
        <pc:spChg chg="mod">
          <ac:chgData name="FOURNERET Laetitia" userId="1255ee0b-20db-477f-9bb6-c7ea6468f42f" providerId="ADAL" clId="{B61F12DC-A0F5-B440-89B5-5F5A6F743480}" dt="2024-03-27T08:29:17.601" v="96" actId="20577"/>
          <ac:spMkLst>
            <pc:docMk/>
            <pc:sldMk cId="4155176040" sldId="264"/>
            <ac:spMk id="5" creationId="{77020F9E-777A-307C-BBA9-CBC339118B53}"/>
          </ac:spMkLst>
        </pc:spChg>
        <pc:spChg chg="mod">
          <ac:chgData name="FOURNERET Laetitia" userId="1255ee0b-20db-477f-9bb6-c7ea6468f42f" providerId="ADAL" clId="{B61F12DC-A0F5-B440-89B5-5F5A6F743480}" dt="2024-03-27T08:24:51.886" v="67" actId="34135"/>
          <ac:spMkLst>
            <pc:docMk/>
            <pc:sldMk cId="4155176040" sldId="264"/>
            <ac:spMk id="6" creationId="{785135E3-F4DB-1D09-B13B-BE8FB62029C5}"/>
          </ac:spMkLst>
        </pc:spChg>
        <pc:grpChg chg="add mod">
          <ac:chgData name="FOURNERET Laetitia" userId="1255ee0b-20db-477f-9bb6-c7ea6468f42f" providerId="ADAL" clId="{B61F12DC-A0F5-B440-89B5-5F5A6F743480}" dt="2024-03-27T08:24:51.886" v="67" actId="34135"/>
          <ac:grpSpMkLst>
            <pc:docMk/>
            <pc:sldMk cId="4155176040" sldId="264"/>
            <ac:grpSpMk id="4" creationId="{FB8D0553-BEA1-10AD-4CCB-334B1C7CE218}"/>
          </ac:grpSpMkLst>
        </pc:grpChg>
      </pc:sldChg>
      <pc:sldChg chg="addSp modSp mod">
        <pc:chgData name="FOURNERET Laetitia" userId="1255ee0b-20db-477f-9bb6-c7ea6468f42f" providerId="ADAL" clId="{B61F12DC-A0F5-B440-89B5-5F5A6F743480}" dt="2024-03-27T08:29:21.020" v="101" actId="20577"/>
        <pc:sldMkLst>
          <pc:docMk/>
          <pc:sldMk cId="3468865122" sldId="265"/>
        </pc:sldMkLst>
        <pc:spChg chg="mod">
          <ac:chgData name="FOURNERET Laetitia" userId="1255ee0b-20db-477f-9bb6-c7ea6468f42f" providerId="ADAL" clId="{B61F12DC-A0F5-B440-89B5-5F5A6F743480}" dt="2024-03-27T08:29:21.020" v="101" actId="20577"/>
          <ac:spMkLst>
            <pc:docMk/>
            <pc:sldMk cId="3468865122" sldId="265"/>
            <ac:spMk id="5" creationId="{FE5B5411-DAEF-D3EF-1620-6683E5E8362F}"/>
          </ac:spMkLst>
        </pc:spChg>
        <pc:spChg chg="mod">
          <ac:chgData name="FOURNERET Laetitia" userId="1255ee0b-20db-477f-9bb6-c7ea6468f42f" providerId="ADAL" clId="{B61F12DC-A0F5-B440-89B5-5F5A6F743480}" dt="2024-03-27T08:24:55.272" v="69" actId="34135"/>
          <ac:spMkLst>
            <pc:docMk/>
            <pc:sldMk cId="3468865122" sldId="265"/>
            <ac:spMk id="6" creationId="{8DDBEC77-B9EC-460F-19BC-332CA41BE7A3}"/>
          </ac:spMkLst>
        </pc:spChg>
        <pc:grpChg chg="add mod">
          <ac:chgData name="FOURNERET Laetitia" userId="1255ee0b-20db-477f-9bb6-c7ea6468f42f" providerId="ADAL" clId="{B61F12DC-A0F5-B440-89B5-5F5A6F743480}" dt="2024-03-27T08:24:55.272" v="69" actId="34135"/>
          <ac:grpSpMkLst>
            <pc:docMk/>
            <pc:sldMk cId="3468865122" sldId="265"/>
            <ac:grpSpMk id="4" creationId="{271C59F1-FA65-F2FE-1ED7-313098DE8346}"/>
          </ac:grpSpMkLst>
        </pc:grpChg>
      </pc:sldChg>
      <pc:sldMasterChg chg="delSp modSp mod">
        <pc:chgData name="FOURNERET Laetitia" userId="1255ee0b-20db-477f-9bb6-c7ea6468f42f" providerId="ADAL" clId="{B61F12DC-A0F5-B440-89B5-5F5A6F743480}" dt="2024-03-27T08:25:03.276" v="70" actId="478"/>
        <pc:sldMasterMkLst>
          <pc:docMk/>
          <pc:sldMasterMk cId="1092597962" sldId="2147483670"/>
        </pc:sldMasterMkLst>
        <pc:spChg chg="mod">
          <ac:chgData name="FOURNERET Laetitia" userId="1255ee0b-20db-477f-9bb6-c7ea6468f42f" providerId="ADAL" clId="{B61F12DC-A0F5-B440-89B5-5F5A6F743480}" dt="2024-03-15T14:56:42.231" v="26" actId="255"/>
          <ac:spMkLst>
            <pc:docMk/>
            <pc:sldMasterMk cId="1092597962" sldId="2147483670"/>
            <ac:spMk id="15" creationId="{707B3C97-3EF0-E442-BC06-4CA6897D3984}"/>
          </ac:spMkLst>
        </pc:spChg>
        <pc:grpChg chg="del">
          <ac:chgData name="FOURNERET Laetitia" userId="1255ee0b-20db-477f-9bb6-c7ea6468f42f" providerId="ADAL" clId="{B61F12DC-A0F5-B440-89B5-5F5A6F743480}" dt="2024-03-27T08:25:03.276" v="70" actId="478"/>
          <ac:grpSpMkLst>
            <pc:docMk/>
            <pc:sldMasterMk cId="1092597962" sldId="2147483670"/>
            <ac:grpSpMk id="6" creationId="{294A10BD-F34B-894C-93D7-C7922607F88C}"/>
          </ac:grpSpMkLst>
        </pc:grpChg>
      </pc:sldMasterChg>
      <pc:sldMasterChg chg="delSp modSp mod modSldLayout">
        <pc:chgData name="FOURNERET Laetitia" userId="1255ee0b-20db-477f-9bb6-c7ea6468f42f" providerId="ADAL" clId="{B61F12DC-A0F5-B440-89B5-5F5A6F743480}" dt="2024-03-15T14:56:17.066" v="23" actId="255"/>
        <pc:sldMasterMkLst>
          <pc:docMk/>
          <pc:sldMasterMk cId="1432295360" sldId="2147483680"/>
        </pc:sldMasterMkLst>
        <pc:spChg chg="mod">
          <ac:chgData name="FOURNERET Laetitia" userId="1255ee0b-20db-477f-9bb6-c7ea6468f42f" providerId="ADAL" clId="{B61F12DC-A0F5-B440-89B5-5F5A6F743480}" dt="2024-03-15T14:56:17.066" v="23" actId="255"/>
          <ac:spMkLst>
            <pc:docMk/>
            <pc:sldMasterMk cId="1432295360" sldId="2147483680"/>
            <ac:spMk id="17" creationId="{6A711D79-8C45-9724-E727-C399F82B16EF}"/>
          </ac:spMkLst>
        </pc:spChg>
        <pc:grpChg chg="del">
          <ac:chgData name="FOURNERET Laetitia" userId="1255ee0b-20db-477f-9bb6-c7ea6468f42f" providerId="ADAL" clId="{B61F12DC-A0F5-B440-89B5-5F5A6F743480}" dt="2024-03-15T14:50:39.810" v="16" actId="478"/>
          <ac:grpSpMkLst>
            <pc:docMk/>
            <pc:sldMasterMk cId="1432295360" sldId="2147483680"/>
            <ac:grpSpMk id="3" creationId="{3819192B-0827-C907-81AE-9602A97B2FA3}"/>
          </ac:grpSpMkLst>
        </pc:grpChg>
        <pc:sldLayoutChg chg="addSp delSp modSp mod">
          <pc:chgData name="FOURNERET Laetitia" userId="1255ee0b-20db-477f-9bb6-c7ea6468f42f" providerId="ADAL" clId="{B61F12DC-A0F5-B440-89B5-5F5A6F743480}" dt="2024-03-15T14:51:30.232" v="21" actId="478"/>
          <pc:sldLayoutMkLst>
            <pc:docMk/>
            <pc:sldMasterMk cId="1432295360" sldId="2147483680"/>
            <pc:sldLayoutMk cId="2095128792" sldId="2147483682"/>
          </pc:sldLayoutMkLst>
          <pc:spChg chg="add del topLvl">
            <ac:chgData name="FOURNERET Laetitia" userId="1255ee0b-20db-477f-9bb6-c7ea6468f42f" providerId="ADAL" clId="{B61F12DC-A0F5-B440-89B5-5F5A6F743480}" dt="2024-03-15T14:50:38.053" v="15" actId="478"/>
            <ac:spMkLst>
              <pc:docMk/>
              <pc:sldMasterMk cId="1432295360" sldId="2147483680"/>
              <pc:sldLayoutMk cId="2095128792" sldId="2147483682"/>
              <ac:spMk id="4" creationId="{EC6D833D-7C4E-BD2A-45DB-A8B5D8B35B53}"/>
            </ac:spMkLst>
          </pc:spChg>
          <pc:spChg chg="del topLvl">
            <ac:chgData name="FOURNERET Laetitia" userId="1255ee0b-20db-477f-9bb6-c7ea6468f42f" providerId="ADAL" clId="{B61F12DC-A0F5-B440-89B5-5F5A6F743480}" dt="2024-03-15T14:50:41.807" v="17" actId="478"/>
            <ac:spMkLst>
              <pc:docMk/>
              <pc:sldMasterMk cId="1432295360" sldId="2147483680"/>
              <pc:sldLayoutMk cId="2095128792" sldId="2147483682"/>
              <ac:spMk id="5" creationId="{0312BBDF-6F63-0369-D3A3-A5297B87CB4E}"/>
            </ac:spMkLst>
          </pc:spChg>
          <pc:spChg chg="mod">
            <ac:chgData name="FOURNERET Laetitia" userId="1255ee0b-20db-477f-9bb6-c7ea6468f42f" providerId="ADAL" clId="{B61F12DC-A0F5-B440-89B5-5F5A6F743480}" dt="2024-03-15T14:51:04.090" v="18"/>
            <ac:spMkLst>
              <pc:docMk/>
              <pc:sldMasterMk cId="1432295360" sldId="2147483680"/>
              <pc:sldLayoutMk cId="2095128792" sldId="2147483682"/>
              <ac:spMk id="7" creationId="{6FA8371E-9142-EACC-6403-28DB050E90C7}"/>
            </ac:spMkLst>
          </pc:spChg>
          <pc:spChg chg="mod">
            <ac:chgData name="FOURNERET Laetitia" userId="1255ee0b-20db-477f-9bb6-c7ea6468f42f" providerId="ADAL" clId="{B61F12DC-A0F5-B440-89B5-5F5A6F743480}" dt="2024-03-15T14:51:04.090" v="18"/>
            <ac:spMkLst>
              <pc:docMk/>
              <pc:sldMasterMk cId="1432295360" sldId="2147483680"/>
              <pc:sldLayoutMk cId="2095128792" sldId="2147483682"/>
              <ac:spMk id="8" creationId="{4C4A7FA3-BD9D-0DC4-9311-2A9BC6FAD527}"/>
            </ac:spMkLst>
          </pc:spChg>
          <pc:grpChg chg="add del mod">
            <ac:chgData name="FOURNERET Laetitia" userId="1255ee0b-20db-477f-9bb6-c7ea6468f42f" providerId="ADAL" clId="{B61F12DC-A0F5-B440-89B5-5F5A6F743480}" dt="2024-03-15T14:51:30.232" v="21" actId="478"/>
            <ac:grpSpMkLst>
              <pc:docMk/>
              <pc:sldMasterMk cId="1432295360" sldId="2147483680"/>
              <pc:sldLayoutMk cId="2095128792" sldId="2147483682"/>
              <ac:grpSpMk id="2" creationId="{A2D2CE52-ECC5-B16B-7FC9-3988394151C1}"/>
            </ac:grpSpMkLst>
          </pc:grpChg>
          <pc:grpChg chg="add del">
            <ac:chgData name="FOURNERET Laetitia" userId="1255ee0b-20db-477f-9bb6-c7ea6468f42f" providerId="ADAL" clId="{B61F12DC-A0F5-B440-89B5-5F5A6F743480}" dt="2024-03-15T14:50:38.053" v="15" actId="478"/>
            <ac:grpSpMkLst>
              <pc:docMk/>
              <pc:sldMasterMk cId="1432295360" sldId="2147483680"/>
              <pc:sldLayoutMk cId="2095128792" sldId="2147483682"/>
              <ac:grpSpMk id="3" creationId="{C10ACF7E-38CD-6901-2780-9DF1A1BBB280}"/>
            </ac:grpSpMkLst>
          </pc:grpChg>
        </pc:sldLayoutChg>
      </pc:sldMasterChg>
      <pc:sldMasterChg chg="delSp modSp mod">
        <pc:chgData name="FOURNERET Laetitia" userId="1255ee0b-20db-477f-9bb6-c7ea6468f42f" providerId="ADAL" clId="{B61F12DC-A0F5-B440-89B5-5F5A6F743480}" dt="2024-03-27T08:25:06.199" v="71" actId="478"/>
        <pc:sldMasterMkLst>
          <pc:docMk/>
          <pc:sldMasterMk cId="3322641965" sldId="2147483726"/>
        </pc:sldMasterMkLst>
        <pc:spChg chg="mod">
          <ac:chgData name="FOURNERET Laetitia" userId="1255ee0b-20db-477f-9bb6-c7ea6468f42f" providerId="ADAL" clId="{B61F12DC-A0F5-B440-89B5-5F5A6F743480}" dt="2024-03-15T14:56:48.879" v="27" actId="255"/>
          <ac:spMkLst>
            <pc:docMk/>
            <pc:sldMasterMk cId="3322641965" sldId="2147483726"/>
            <ac:spMk id="15" creationId="{707B3C97-3EF0-E442-BC06-4CA6897D3984}"/>
          </ac:spMkLst>
        </pc:spChg>
        <pc:grpChg chg="del">
          <ac:chgData name="FOURNERET Laetitia" userId="1255ee0b-20db-477f-9bb6-c7ea6468f42f" providerId="ADAL" clId="{B61F12DC-A0F5-B440-89B5-5F5A6F743480}" dt="2024-03-27T08:25:06.199" v="71" actId="478"/>
          <ac:grpSpMkLst>
            <pc:docMk/>
            <pc:sldMasterMk cId="3322641965" sldId="2147483726"/>
            <ac:grpSpMk id="6" creationId="{294A10BD-F34B-894C-93D7-C7922607F88C}"/>
          </ac:grpSpMkLst>
        </pc:gr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45176BE5-6E1F-AA0E-38A0-D02F8E4CF1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>
              <a:latin typeface="Raleway" pitchFamily="2" charset="77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240CFB2-5C84-CE85-A924-986E532E19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C9B59-A178-B041-AC4F-8225CD152C9A}" type="datetimeFigureOut">
              <a:rPr lang="fr-FR" smtClean="0">
                <a:latin typeface="Raleway" pitchFamily="2" charset="77"/>
              </a:rPr>
              <a:t>27/03/2024</a:t>
            </a:fld>
            <a:endParaRPr lang="fr-FR" dirty="0">
              <a:latin typeface="Raleway" pitchFamily="2" charset="77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097254-F82C-1551-311B-BE882C4E2B6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>
              <a:latin typeface="Raleway" pitchFamily="2" charset="77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F035E7C-3B48-C42E-8D5A-D935C4E1F8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11C36-69BA-7240-A19C-6BDAAA6FF52E}" type="slidenum">
              <a:rPr lang="fr-FR" smtClean="0">
                <a:latin typeface="Raleway" pitchFamily="2" charset="77"/>
              </a:rPr>
              <a:t>‹N°›</a:t>
            </a:fld>
            <a:endParaRPr lang="fr-FR" dirty="0">
              <a:latin typeface="Raleway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820092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9396FD8-1FA7-E0C9-DF2D-269D70058E39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584198" y="894797"/>
            <a:ext cx="10107617" cy="666487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3741"/>
            </a:lvl1pPr>
            <a:lvl2pPr marL="534587" indent="0">
              <a:buNone/>
              <a:defRPr sz="3274"/>
            </a:lvl2pPr>
            <a:lvl3pPr marL="1069173" indent="0">
              <a:buNone/>
              <a:defRPr sz="2806"/>
            </a:lvl3pPr>
            <a:lvl4pPr marL="1603761" indent="0">
              <a:buNone/>
              <a:defRPr sz="2338"/>
            </a:lvl4pPr>
            <a:lvl5pPr marL="2138347" indent="0">
              <a:buNone/>
              <a:defRPr sz="2338"/>
            </a:lvl5pPr>
            <a:lvl6pPr marL="2672932" indent="0">
              <a:buNone/>
              <a:defRPr sz="2338"/>
            </a:lvl6pPr>
            <a:lvl7pPr marL="3207519" indent="0">
              <a:buNone/>
              <a:defRPr sz="2338"/>
            </a:lvl7pPr>
            <a:lvl8pPr marL="3742106" indent="0">
              <a:buNone/>
              <a:defRPr sz="2338"/>
            </a:lvl8pPr>
            <a:lvl9pPr marL="4276693" indent="0">
              <a:buNone/>
              <a:defRPr sz="2338"/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Cliquez sur l'icône pour ajouter une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128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&amp;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1700" y="1237200"/>
            <a:ext cx="9400109" cy="2966500"/>
          </a:xfrm>
        </p:spPr>
        <p:txBody>
          <a:bodyPr anchor="b"/>
          <a:lstStyle>
            <a:lvl1pPr algn="ctr">
              <a:defRPr sz="7015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5116" y="4203700"/>
            <a:ext cx="9426932" cy="2324100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587" indent="0" algn="ctr">
              <a:buNone/>
              <a:defRPr sz="2338"/>
            </a:lvl2pPr>
            <a:lvl3pPr marL="1069173" indent="0" algn="ctr">
              <a:buNone/>
              <a:defRPr sz="2104"/>
            </a:lvl3pPr>
            <a:lvl4pPr marL="1603761" indent="0" algn="ctr">
              <a:buNone/>
              <a:defRPr sz="1871"/>
            </a:lvl4pPr>
            <a:lvl5pPr marL="2138347" indent="0" algn="ctr">
              <a:buNone/>
              <a:defRPr sz="1871"/>
            </a:lvl5pPr>
            <a:lvl6pPr marL="2672932" indent="0" algn="ctr">
              <a:buNone/>
              <a:defRPr sz="1871"/>
            </a:lvl6pPr>
            <a:lvl7pPr marL="3207519" indent="0" algn="ctr">
              <a:buNone/>
              <a:defRPr sz="1871"/>
            </a:lvl7pPr>
            <a:lvl8pPr marL="3742106" indent="0" algn="ctr">
              <a:buNone/>
              <a:defRPr sz="1871"/>
            </a:lvl8pPr>
            <a:lvl9pPr marL="4276693" indent="0" algn="ctr">
              <a:buNone/>
              <a:defRPr sz="1871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8359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 userDrawn="1">
          <p15:clr>
            <a:srgbClr val="FBAE40"/>
          </p15:clr>
        </p15:guide>
        <p15:guide id="2" pos="336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594" y="1290194"/>
            <a:ext cx="9221689" cy="83636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120" y="2336800"/>
            <a:ext cx="9221689" cy="452502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512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119" y="1531236"/>
            <a:ext cx="9221689" cy="3144614"/>
          </a:xfrm>
        </p:spPr>
        <p:txBody>
          <a:bodyPr anchor="b"/>
          <a:lstStyle>
            <a:lvl1pPr>
              <a:defRPr sz="701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119" y="4705599"/>
            <a:ext cx="9221689" cy="1653678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587" indent="0">
              <a:buNone/>
              <a:defRPr sz="2338">
                <a:solidFill>
                  <a:schemeClr val="tx1">
                    <a:tint val="82000"/>
                  </a:schemeClr>
                </a:solidFill>
              </a:defRPr>
            </a:lvl2pPr>
            <a:lvl3pPr marL="1069173" indent="0">
              <a:buNone/>
              <a:defRPr sz="2104">
                <a:solidFill>
                  <a:schemeClr val="tx1">
                    <a:tint val="82000"/>
                  </a:schemeClr>
                </a:solidFill>
              </a:defRPr>
            </a:lvl3pPr>
            <a:lvl4pPr marL="1603761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347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29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519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10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693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39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120" y="1110450"/>
            <a:ext cx="9244163" cy="1107990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594" y="2311400"/>
            <a:ext cx="4544021" cy="4583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0261" y="2311400"/>
            <a:ext cx="4544021" cy="4583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732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120" y="1065176"/>
            <a:ext cx="9221689" cy="1159515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123" y="2349500"/>
            <a:ext cx="4523137" cy="82545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534587" indent="0">
              <a:buNone/>
              <a:defRPr sz="2338" b="1"/>
            </a:lvl2pPr>
            <a:lvl3pPr marL="1069173" indent="0">
              <a:buNone/>
              <a:defRPr sz="2104" b="1"/>
            </a:lvl3pPr>
            <a:lvl4pPr marL="1603761" indent="0">
              <a:buNone/>
              <a:defRPr sz="1871" b="1"/>
            </a:lvl4pPr>
            <a:lvl5pPr marL="2138347" indent="0">
              <a:buNone/>
              <a:defRPr sz="1871" b="1"/>
            </a:lvl5pPr>
            <a:lvl6pPr marL="2672932" indent="0">
              <a:buNone/>
              <a:defRPr sz="1871" b="1"/>
            </a:lvl6pPr>
            <a:lvl7pPr marL="3207519" indent="0">
              <a:buNone/>
              <a:defRPr sz="1871" b="1"/>
            </a:lvl7pPr>
            <a:lvl8pPr marL="3742106" indent="0">
              <a:buNone/>
              <a:defRPr sz="1871" b="1"/>
            </a:lvl8pPr>
            <a:lvl9pPr marL="4276693" indent="0">
              <a:buNone/>
              <a:defRPr sz="1871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0123" y="3314700"/>
            <a:ext cx="4523137" cy="36920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56399" y="2349500"/>
            <a:ext cx="4545414" cy="82545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534587" indent="0">
              <a:buNone/>
              <a:defRPr sz="2338" b="1"/>
            </a:lvl2pPr>
            <a:lvl3pPr marL="1069173" indent="0">
              <a:buNone/>
              <a:defRPr sz="2104" b="1"/>
            </a:lvl3pPr>
            <a:lvl4pPr marL="1603761" indent="0">
              <a:buNone/>
              <a:defRPr sz="1871" b="1"/>
            </a:lvl4pPr>
            <a:lvl5pPr marL="2138347" indent="0">
              <a:buNone/>
              <a:defRPr sz="1871" b="1"/>
            </a:lvl5pPr>
            <a:lvl6pPr marL="2672932" indent="0">
              <a:buNone/>
              <a:defRPr sz="1871" b="1"/>
            </a:lvl6pPr>
            <a:lvl7pPr marL="3207519" indent="0">
              <a:buNone/>
              <a:defRPr sz="1871" b="1"/>
            </a:lvl7pPr>
            <a:lvl8pPr marL="3742106" indent="0">
              <a:buNone/>
              <a:defRPr sz="1871" b="1"/>
            </a:lvl8pPr>
            <a:lvl9pPr marL="4276693" indent="0">
              <a:buNone/>
              <a:defRPr sz="1871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56399" y="3314700"/>
            <a:ext cx="4545414" cy="36920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7695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E9EDC1B5-5FAB-FF08-0441-4383771DAD17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1102594" y="2426480"/>
            <a:ext cx="9221689" cy="4452589"/>
          </a:xfrm>
        </p:spPr>
        <p:txBody>
          <a:bodyPr anchor="t"/>
          <a:lstStyle>
            <a:lvl1pPr marL="0" indent="0">
              <a:buNone/>
              <a:defRPr sz="3741"/>
            </a:lvl1pPr>
            <a:lvl2pPr marL="534587" indent="0">
              <a:buNone/>
              <a:defRPr sz="3274"/>
            </a:lvl2pPr>
            <a:lvl3pPr marL="1069173" indent="0">
              <a:buNone/>
              <a:defRPr sz="2806"/>
            </a:lvl3pPr>
            <a:lvl4pPr marL="1603761" indent="0">
              <a:buNone/>
              <a:defRPr sz="2338"/>
            </a:lvl4pPr>
            <a:lvl5pPr marL="2138347" indent="0">
              <a:buNone/>
              <a:defRPr sz="2338"/>
            </a:lvl5pPr>
            <a:lvl6pPr marL="2672932" indent="0">
              <a:buNone/>
              <a:defRPr sz="2338"/>
            </a:lvl6pPr>
            <a:lvl7pPr marL="3207519" indent="0">
              <a:buNone/>
              <a:defRPr sz="2338"/>
            </a:lvl7pPr>
            <a:lvl8pPr marL="3742106" indent="0">
              <a:buNone/>
              <a:defRPr sz="2338"/>
            </a:lvl8pPr>
            <a:lvl9pPr marL="4276693" indent="0">
              <a:buNone/>
              <a:defRPr sz="233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98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883" y="1105032"/>
            <a:ext cx="3448388" cy="1354142"/>
          </a:xfrm>
        </p:spPr>
        <p:txBody>
          <a:bodyPr anchor="b"/>
          <a:lstStyle>
            <a:lvl1pPr>
              <a:defRPr sz="374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843" y="1105031"/>
            <a:ext cx="5412730" cy="5765415"/>
          </a:xfrm>
        </p:spPr>
        <p:txBody>
          <a:bodyPr/>
          <a:lstStyle>
            <a:lvl1pPr>
              <a:defRPr sz="3741"/>
            </a:lvl1pPr>
            <a:lvl2pPr>
              <a:defRPr sz="3274"/>
            </a:lvl2pPr>
            <a:lvl3pPr>
              <a:defRPr sz="2806"/>
            </a:lvl3pPr>
            <a:lvl4pPr>
              <a:defRPr sz="2338"/>
            </a:lvl4pPr>
            <a:lvl5pPr>
              <a:defRPr sz="2338"/>
            </a:lvl5pPr>
            <a:lvl6pPr>
              <a:defRPr sz="2338"/>
            </a:lvl6pPr>
            <a:lvl7pPr>
              <a:defRPr sz="2338"/>
            </a:lvl7pPr>
            <a:lvl8pPr>
              <a:defRPr sz="2338"/>
            </a:lvl8pPr>
            <a:lvl9pPr>
              <a:defRPr sz="233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9883" y="2527300"/>
            <a:ext cx="3448388" cy="4343148"/>
          </a:xfrm>
        </p:spPr>
        <p:txBody>
          <a:bodyPr/>
          <a:lstStyle>
            <a:lvl1pPr marL="0" indent="0">
              <a:buNone/>
              <a:defRPr sz="1871"/>
            </a:lvl1pPr>
            <a:lvl2pPr marL="534587" indent="0">
              <a:buNone/>
              <a:defRPr sz="1636"/>
            </a:lvl2pPr>
            <a:lvl3pPr marL="1069173" indent="0">
              <a:buNone/>
              <a:defRPr sz="1403"/>
            </a:lvl3pPr>
            <a:lvl4pPr marL="1603761" indent="0">
              <a:buNone/>
              <a:defRPr sz="1170"/>
            </a:lvl4pPr>
            <a:lvl5pPr marL="2138347" indent="0">
              <a:buNone/>
              <a:defRPr sz="1170"/>
            </a:lvl5pPr>
            <a:lvl6pPr marL="2672932" indent="0">
              <a:buNone/>
              <a:defRPr sz="1170"/>
            </a:lvl6pPr>
            <a:lvl7pPr marL="3207519" indent="0">
              <a:buNone/>
              <a:defRPr sz="1170"/>
            </a:lvl7pPr>
            <a:lvl8pPr marL="3742106" indent="0">
              <a:buNone/>
              <a:defRPr sz="1170"/>
            </a:lvl8pPr>
            <a:lvl9pPr marL="4276693" indent="0">
              <a:buNone/>
              <a:defRPr sz="11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2852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120" y="1117598"/>
            <a:ext cx="3448388" cy="1546841"/>
          </a:xfrm>
        </p:spPr>
        <p:txBody>
          <a:bodyPr anchor="b"/>
          <a:lstStyle>
            <a:lvl1pPr>
              <a:defRPr sz="374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88843" y="1117599"/>
            <a:ext cx="5412730" cy="5761469"/>
          </a:xfrm>
        </p:spPr>
        <p:txBody>
          <a:bodyPr anchor="t"/>
          <a:lstStyle>
            <a:lvl1pPr marL="0" indent="0">
              <a:buNone/>
              <a:defRPr sz="3741"/>
            </a:lvl1pPr>
            <a:lvl2pPr marL="534587" indent="0">
              <a:buNone/>
              <a:defRPr sz="3274"/>
            </a:lvl2pPr>
            <a:lvl3pPr marL="1069173" indent="0">
              <a:buNone/>
              <a:defRPr sz="2806"/>
            </a:lvl3pPr>
            <a:lvl4pPr marL="1603761" indent="0">
              <a:buNone/>
              <a:defRPr sz="2338"/>
            </a:lvl4pPr>
            <a:lvl5pPr marL="2138347" indent="0">
              <a:buNone/>
              <a:defRPr sz="2338"/>
            </a:lvl5pPr>
            <a:lvl6pPr marL="2672932" indent="0">
              <a:buNone/>
              <a:defRPr sz="2338"/>
            </a:lvl6pPr>
            <a:lvl7pPr marL="3207519" indent="0">
              <a:buNone/>
              <a:defRPr sz="2338"/>
            </a:lvl7pPr>
            <a:lvl8pPr marL="3742106" indent="0">
              <a:buNone/>
              <a:defRPr sz="2338"/>
            </a:lvl8pPr>
            <a:lvl9pPr marL="4276693" indent="0">
              <a:buNone/>
              <a:defRPr sz="233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0120" y="2664440"/>
            <a:ext cx="3448388" cy="4201570"/>
          </a:xfrm>
        </p:spPr>
        <p:txBody>
          <a:bodyPr/>
          <a:lstStyle>
            <a:lvl1pPr marL="0" indent="0">
              <a:buNone/>
              <a:defRPr sz="1871"/>
            </a:lvl1pPr>
            <a:lvl2pPr marL="534587" indent="0">
              <a:buNone/>
              <a:defRPr sz="1636"/>
            </a:lvl2pPr>
            <a:lvl3pPr marL="1069173" indent="0">
              <a:buNone/>
              <a:defRPr sz="1403"/>
            </a:lvl3pPr>
            <a:lvl4pPr marL="1603761" indent="0">
              <a:buNone/>
              <a:defRPr sz="1170"/>
            </a:lvl4pPr>
            <a:lvl5pPr marL="2138347" indent="0">
              <a:buNone/>
              <a:defRPr sz="1170"/>
            </a:lvl5pPr>
            <a:lvl6pPr marL="2672932" indent="0">
              <a:buNone/>
              <a:defRPr sz="1170"/>
            </a:lvl6pPr>
            <a:lvl7pPr marL="3207519" indent="0">
              <a:buNone/>
              <a:defRPr sz="1170"/>
            </a:lvl7pPr>
            <a:lvl8pPr marL="3742106" indent="0">
              <a:buNone/>
              <a:defRPr sz="1170"/>
            </a:lvl8pPr>
            <a:lvl9pPr marL="4276693" indent="0">
              <a:buNone/>
              <a:defRPr sz="11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589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&amp;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1700" y="1237200"/>
            <a:ext cx="9400109" cy="2966500"/>
          </a:xfrm>
        </p:spPr>
        <p:txBody>
          <a:bodyPr anchor="b"/>
          <a:lstStyle>
            <a:lvl1pPr algn="ctr">
              <a:defRPr sz="7015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5116" y="4203700"/>
            <a:ext cx="9426932" cy="2324100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587" indent="0" algn="ctr">
              <a:buNone/>
              <a:defRPr sz="2338"/>
            </a:lvl2pPr>
            <a:lvl3pPr marL="1069173" indent="0" algn="ctr">
              <a:buNone/>
              <a:defRPr sz="2104"/>
            </a:lvl3pPr>
            <a:lvl4pPr marL="1603761" indent="0" algn="ctr">
              <a:buNone/>
              <a:defRPr sz="1871"/>
            </a:lvl4pPr>
            <a:lvl5pPr marL="2138347" indent="0" algn="ctr">
              <a:buNone/>
              <a:defRPr sz="1871"/>
            </a:lvl5pPr>
            <a:lvl6pPr marL="2672932" indent="0" algn="ctr">
              <a:buNone/>
              <a:defRPr sz="1871"/>
            </a:lvl6pPr>
            <a:lvl7pPr marL="3207519" indent="0" algn="ctr">
              <a:buNone/>
              <a:defRPr sz="1871"/>
            </a:lvl7pPr>
            <a:lvl8pPr marL="3742106" indent="0" algn="ctr">
              <a:buNone/>
              <a:defRPr sz="1871"/>
            </a:lvl8pPr>
            <a:lvl9pPr marL="4276693" indent="0" algn="ctr">
              <a:buNone/>
              <a:defRPr sz="1871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34239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36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2594" y="1290194"/>
            <a:ext cx="9221689" cy="83636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0120" y="2336800"/>
            <a:ext cx="9221689" cy="452502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600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119" y="1531236"/>
            <a:ext cx="9221689" cy="3144614"/>
          </a:xfrm>
        </p:spPr>
        <p:txBody>
          <a:bodyPr anchor="b"/>
          <a:lstStyle>
            <a:lvl1pPr>
              <a:defRPr sz="701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119" y="4705599"/>
            <a:ext cx="9221689" cy="1653678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587" indent="0">
              <a:buNone/>
              <a:defRPr sz="2338">
                <a:solidFill>
                  <a:schemeClr val="tx1">
                    <a:tint val="82000"/>
                  </a:schemeClr>
                </a:solidFill>
              </a:defRPr>
            </a:lvl2pPr>
            <a:lvl3pPr marL="1069173" indent="0">
              <a:buNone/>
              <a:defRPr sz="2104">
                <a:solidFill>
                  <a:schemeClr val="tx1">
                    <a:tint val="82000"/>
                  </a:schemeClr>
                </a:solidFill>
              </a:defRPr>
            </a:lvl3pPr>
            <a:lvl4pPr marL="1603761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347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29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519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10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693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486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120" y="1110450"/>
            <a:ext cx="9244163" cy="1107990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594" y="2311400"/>
            <a:ext cx="4544021" cy="4583762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0261" y="2311400"/>
            <a:ext cx="4544021" cy="45837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67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120" y="1065176"/>
            <a:ext cx="9221689" cy="1159515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123" y="2349500"/>
            <a:ext cx="4523137" cy="82545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534587" indent="0">
              <a:buNone/>
              <a:defRPr sz="2338" b="1"/>
            </a:lvl2pPr>
            <a:lvl3pPr marL="1069173" indent="0">
              <a:buNone/>
              <a:defRPr sz="2104" b="1"/>
            </a:lvl3pPr>
            <a:lvl4pPr marL="1603761" indent="0">
              <a:buNone/>
              <a:defRPr sz="1871" b="1"/>
            </a:lvl4pPr>
            <a:lvl5pPr marL="2138347" indent="0">
              <a:buNone/>
              <a:defRPr sz="1871" b="1"/>
            </a:lvl5pPr>
            <a:lvl6pPr marL="2672932" indent="0">
              <a:buNone/>
              <a:defRPr sz="1871" b="1"/>
            </a:lvl6pPr>
            <a:lvl7pPr marL="3207519" indent="0">
              <a:buNone/>
              <a:defRPr sz="1871" b="1"/>
            </a:lvl7pPr>
            <a:lvl8pPr marL="3742106" indent="0">
              <a:buNone/>
              <a:defRPr sz="1871" b="1"/>
            </a:lvl8pPr>
            <a:lvl9pPr marL="4276693" indent="0">
              <a:buNone/>
              <a:defRPr sz="1871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0123" y="3314700"/>
            <a:ext cx="4523137" cy="36920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56399" y="2349500"/>
            <a:ext cx="4545414" cy="82545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534587" indent="0">
              <a:buNone/>
              <a:defRPr sz="2338" b="1"/>
            </a:lvl2pPr>
            <a:lvl3pPr marL="1069173" indent="0">
              <a:buNone/>
              <a:defRPr sz="2104" b="1"/>
            </a:lvl3pPr>
            <a:lvl4pPr marL="1603761" indent="0">
              <a:buNone/>
              <a:defRPr sz="1871" b="1"/>
            </a:lvl4pPr>
            <a:lvl5pPr marL="2138347" indent="0">
              <a:buNone/>
              <a:defRPr sz="1871" b="1"/>
            </a:lvl5pPr>
            <a:lvl6pPr marL="2672932" indent="0">
              <a:buNone/>
              <a:defRPr sz="1871" b="1"/>
            </a:lvl6pPr>
            <a:lvl7pPr marL="3207519" indent="0">
              <a:buNone/>
              <a:defRPr sz="1871" b="1"/>
            </a:lvl7pPr>
            <a:lvl8pPr marL="3742106" indent="0">
              <a:buNone/>
              <a:defRPr sz="1871" b="1"/>
            </a:lvl8pPr>
            <a:lvl9pPr marL="4276693" indent="0">
              <a:buNone/>
              <a:defRPr sz="1871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56399" y="3314700"/>
            <a:ext cx="4545414" cy="3692002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62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E9EDC1B5-5FAB-FF08-0441-4383771DAD17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1102594" y="2426480"/>
            <a:ext cx="9221689" cy="4452589"/>
          </a:xfrm>
        </p:spPr>
        <p:txBody>
          <a:bodyPr anchor="t"/>
          <a:lstStyle>
            <a:lvl1pPr marL="0" indent="0">
              <a:buNone/>
              <a:defRPr sz="3741"/>
            </a:lvl1pPr>
            <a:lvl2pPr marL="534587" indent="0">
              <a:buNone/>
              <a:defRPr sz="3274"/>
            </a:lvl2pPr>
            <a:lvl3pPr marL="1069173" indent="0">
              <a:buNone/>
              <a:defRPr sz="2806"/>
            </a:lvl3pPr>
            <a:lvl4pPr marL="1603761" indent="0">
              <a:buNone/>
              <a:defRPr sz="2338"/>
            </a:lvl4pPr>
            <a:lvl5pPr marL="2138347" indent="0">
              <a:buNone/>
              <a:defRPr sz="2338"/>
            </a:lvl5pPr>
            <a:lvl6pPr marL="2672932" indent="0">
              <a:buNone/>
              <a:defRPr sz="2338"/>
            </a:lvl6pPr>
            <a:lvl7pPr marL="3207519" indent="0">
              <a:buNone/>
              <a:defRPr sz="2338"/>
            </a:lvl7pPr>
            <a:lvl8pPr marL="3742106" indent="0">
              <a:buNone/>
              <a:defRPr sz="2338"/>
            </a:lvl8pPr>
            <a:lvl9pPr marL="4276693" indent="0">
              <a:buNone/>
              <a:defRPr sz="2338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966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883" y="1105032"/>
            <a:ext cx="3448388" cy="1354142"/>
          </a:xfrm>
        </p:spPr>
        <p:txBody>
          <a:bodyPr anchor="b"/>
          <a:lstStyle>
            <a:lvl1pPr>
              <a:defRPr sz="374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843" y="1105031"/>
            <a:ext cx="5412730" cy="5765415"/>
          </a:xfrm>
        </p:spPr>
        <p:txBody>
          <a:bodyPr/>
          <a:lstStyle>
            <a:lvl1pPr>
              <a:defRPr sz="3741"/>
            </a:lvl1pPr>
            <a:lvl2pPr>
              <a:defRPr sz="3274"/>
            </a:lvl2pPr>
            <a:lvl3pPr>
              <a:defRPr sz="2806"/>
            </a:lvl3pPr>
            <a:lvl4pPr>
              <a:defRPr sz="2338"/>
            </a:lvl4pPr>
            <a:lvl5pPr>
              <a:defRPr sz="2338"/>
            </a:lvl5pPr>
            <a:lvl6pPr>
              <a:defRPr sz="2338"/>
            </a:lvl6pPr>
            <a:lvl7pPr>
              <a:defRPr sz="2338"/>
            </a:lvl7pPr>
            <a:lvl8pPr>
              <a:defRPr sz="2338"/>
            </a:lvl8pPr>
            <a:lvl9pPr>
              <a:defRPr sz="233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9883" y="2527300"/>
            <a:ext cx="3448388" cy="4343148"/>
          </a:xfrm>
        </p:spPr>
        <p:txBody>
          <a:bodyPr/>
          <a:lstStyle>
            <a:lvl1pPr marL="0" indent="0">
              <a:buNone/>
              <a:defRPr sz="1871"/>
            </a:lvl1pPr>
            <a:lvl2pPr marL="534587" indent="0">
              <a:buNone/>
              <a:defRPr sz="1636"/>
            </a:lvl2pPr>
            <a:lvl3pPr marL="1069173" indent="0">
              <a:buNone/>
              <a:defRPr sz="1403"/>
            </a:lvl3pPr>
            <a:lvl4pPr marL="1603761" indent="0">
              <a:buNone/>
              <a:defRPr sz="1170"/>
            </a:lvl4pPr>
            <a:lvl5pPr marL="2138347" indent="0">
              <a:buNone/>
              <a:defRPr sz="1170"/>
            </a:lvl5pPr>
            <a:lvl6pPr marL="2672932" indent="0">
              <a:buNone/>
              <a:defRPr sz="1170"/>
            </a:lvl6pPr>
            <a:lvl7pPr marL="3207519" indent="0">
              <a:buNone/>
              <a:defRPr sz="1170"/>
            </a:lvl7pPr>
            <a:lvl8pPr marL="3742106" indent="0">
              <a:buNone/>
              <a:defRPr sz="1170"/>
            </a:lvl8pPr>
            <a:lvl9pPr marL="4276693" indent="0">
              <a:buNone/>
              <a:defRPr sz="11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55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120" y="1117598"/>
            <a:ext cx="3448388" cy="1546841"/>
          </a:xfrm>
        </p:spPr>
        <p:txBody>
          <a:bodyPr anchor="b"/>
          <a:lstStyle>
            <a:lvl1pPr>
              <a:defRPr sz="374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88843" y="1117599"/>
            <a:ext cx="5412730" cy="5761469"/>
          </a:xfrm>
        </p:spPr>
        <p:txBody>
          <a:bodyPr anchor="t"/>
          <a:lstStyle>
            <a:lvl1pPr marL="0" indent="0">
              <a:buNone/>
              <a:defRPr sz="3741"/>
            </a:lvl1pPr>
            <a:lvl2pPr marL="534587" indent="0">
              <a:buNone/>
              <a:defRPr sz="3274"/>
            </a:lvl2pPr>
            <a:lvl3pPr marL="1069173" indent="0">
              <a:buNone/>
              <a:defRPr sz="2806"/>
            </a:lvl3pPr>
            <a:lvl4pPr marL="1603761" indent="0">
              <a:buNone/>
              <a:defRPr sz="2338"/>
            </a:lvl4pPr>
            <a:lvl5pPr marL="2138347" indent="0">
              <a:buNone/>
              <a:defRPr sz="2338"/>
            </a:lvl5pPr>
            <a:lvl6pPr marL="2672932" indent="0">
              <a:buNone/>
              <a:defRPr sz="2338"/>
            </a:lvl6pPr>
            <a:lvl7pPr marL="3207519" indent="0">
              <a:buNone/>
              <a:defRPr sz="2338"/>
            </a:lvl7pPr>
            <a:lvl8pPr marL="3742106" indent="0">
              <a:buNone/>
              <a:defRPr sz="2338"/>
            </a:lvl8pPr>
            <a:lvl9pPr marL="4276693" indent="0">
              <a:buNone/>
              <a:defRPr sz="233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0120" y="2664440"/>
            <a:ext cx="3448388" cy="4201570"/>
          </a:xfrm>
        </p:spPr>
        <p:txBody>
          <a:bodyPr/>
          <a:lstStyle>
            <a:lvl1pPr marL="0" indent="0">
              <a:buNone/>
              <a:defRPr sz="1871"/>
            </a:lvl1pPr>
            <a:lvl2pPr marL="534587" indent="0">
              <a:buNone/>
              <a:defRPr sz="1636"/>
            </a:lvl2pPr>
            <a:lvl3pPr marL="1069173" indent="0">
              <a:buNone/>
              <a:defRPr sz="1403"/>
            </a:lvl3pPr>
            <a:lvl4pPr marL="1603761" indent="0">
              <a:buNone/>
              <a:defRPr sz="1170"/>
            </a:lvl4pPr>
            <a:lvl5pPr marL="2138347" indent="0">
              <a:buNone/>
              <a:defRPr sz="1170"/>
            </a:lvl5pPr>
            <a:lvl6pPr marL="2672932" indent="0">
              <a:buNone/>
              <a:defRPr sz="1170"/>
            </a:lvl6pPr>
            <a:lvl7pPr marL="3207519" indent="0">
              <a:buNone/>
              <a:defRPr sz="1170"/>
            </a:lvl7pPr>
            <a:lvl8pPr marL="3742106" indent="0">
              <a:buNone/>
              <a:defRPr sz="1170"/>
            </a:lvl8pPr>
            <a:lvl9pPr marL="4276693" indent="0">
              <a:buNone/>
              <a:defRPr sz="11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A0B6-0E9D-E149-AB0A-2AC549E80EC6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96152" y="7006700"/>
            <a:ext cx="2405658" cy="402483"/>
          </a:xfrm>
          <a:prstGeom prst="rect">
            <a:avLst/>
          </a:prstGeom>
        </p:spPr>
        <p:txBody>
          <a:bodyPr/>
          <a:lstStyle/>
          <a:p>
            <a:fld id="{03B8A960-9730-5644-A97E-7DB4C20742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1958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CC2B9256-9583-29FF-BB12-A5A0AA3ED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594" y="965292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D3CCDE4-F409-8D8C-8841-561151B10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0120" y="2567521"/>
            <a:ext cx="9221689" cy="4208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058A2762-E117-15FC-592E-B561FBB238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0121" y="6961583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4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C61FA0B6-0E9D-E149-AB0A-2AC549E80EC6}" type="datetimeFigureOut">
              <a:rPr lang="fr-FR" smtClean="0"/>
              <a:pPr/>
              <a:t>27/03/2024</a:t>
            </a:fld>
            <a:endParaRPr lang="fr-FR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38FA492-CF7E-87D9-0459-CDAB0131C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86722" y="6961583"/>
            <a:ext cx="360848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4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7" name="Espace réservé du numéro de diapositive 14">
            <a:extLst>
              <a:ext uri="{FF2B5EF4-FFF2-40B4-BE49-F238E27FC236}">
                <a16:creationId xmlns:a16="http://schemas.microsoft.com/office/drawing/2014/main" id="{6A711D79-8C45-9724-E727-C399F82B16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17390" y="6961190"/>
            <a:ext cx="2406893" cy="4029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B0C40B8B-A823-B744-ACF1-29BCC40AFF1F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Image 5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7B27C436-8586-7D75-DA6D-2628C37954D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33167" y="276657"/>
            <a:ext cx="2068642" cy="54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295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1069173" rtl="0" eaLnBrk="1" latinLnBrk="0" hangingPunct="1">
        <a:lnSpc>
          <a:spcPct val="90000"/>
        </a:lnSpc>
        <a:spcBef>
          <a:spcPct val="0"/>
        </a:spcBef>
        <a:buNone/>
        <a:defRPr sz="5091" b="1" i="0" kern="1200">
          <a:solidFill>
            <a:schemeClr val="tx1"/>
          </a:solidFill>
          <a:latin typeface="Raleway" pitchFamily="2" charset="77"/>
          <a:ea typeface="+mj-ea"/>
          <a:cs typeface="+mj-cs"/>
        </a:defRPr>
      </a:lvl1pPr>
    </p:titleStyle>
    <p:bodyStyle>
      <a:lvl1pPr marL="267294" indent="-267294" algn="l" defTabSz="1069173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3394" b="0" i="0" kern="1200">
          <a:solidFill>
            <a:schemeClr val="tx1"/>
          </a:solidFill>
          <a:latin typeface="Raleway Medium" pitchFamily="2" charset="77"/>
          <a:ea typeface="+mn-ea"/>
          <a:cs typeface="+mn-cs"/>
        </a:defRPr>
      </a:lvl1pPr>
      <a:lvl2pPr marL="801880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829" b="1" i="0" kern="1200">
          <a:solidFill>
            <a:schemeClr val="tx1"/>
          </a:solidFill>
          <a:latin typeface="Crimson Pro SemiBold" pitchFamily="2" charset="77"/>
          <a:ea typeface="+mn-ea"/>
          <a:cs typeface="+mn-cs"/>
        </a:defRPr>
      </a:lvl2pPr>
      <a:lvl3pPr marL="1336467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546" b="0" i="0" kern="1200">
          <a:solidFill>
            <a:schemeClr val="tx1"/>
          </a:solidFill>
          <a:latin typeface="Crimson Pro" pitchFamily="2" charset="77"/>
          <a:ea typeface="+mn-ea"/>
          <a:cs typeface="+mn-cs"/>
        </a:defRPr>
      </a:lvl3pPr>
      <a:lvl4pPr marL="1871052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1980" b="0" i="0" kern="1200">
          <a:solidFill>
            <a:schemeClr val="tx1"/>
          </a:solidFill>
          <a:latin typeface="Raleway Light" pitchFamily="2" charset="77"/>
          <a:ea typeface="+mn-ea"/>
          <a:cs typeface="+mn-cs"/>
        </a:defRPr>
      </a:lvl4pPr>
      <a:lvl5pPr marL="2405639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21" b="0" i="0" kern="1200">
          <a:solidFill>
            <a:schemeClr val="tx1"/>
          </a:solidFill>
          <a:latin typeface="Crimson Pro ExtraLight" pitchFamily="2" charset="77"/>
          <a:ea typeface="+mn-ea"/>
          <a:cs typeface="+mn-cs"/>
        </a:defRPr>
      </a:lvl5pPr>
      <a:lvl6pPr marL="2940226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6pPr>
      <a:lvl7pPr marL="3474813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7pPr>
      <a:lvl8pPr marL="4009399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8pPr>
      <a:lvl9pPr marL="4543987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1pPr>
      <a:lvl2pPr marL="534587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2pPr>
      <a:lvl3pPr marL="1069173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3pPr>
      <a:lvl4pPr marL="1603761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4pPr>
      <a:lvl5pPr marL="2138347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5pPr>
      <a:lvl6pPr marL="2672932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6pPr>
      <a:lvl7pPr marL="3207519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7pPr>
      <a:lvl8pPr marL="3742106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8pPr>
      <a:lvl9pPr marL="4276693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>
          <p15:clr>
            <a:srgbClr val="F26B43"/>
          </p15:clr>
        </p15:guide>
        <p15:guide id="2" pos="336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DD79DCF-4EF9-D300-2641-3554C097BBB8}"/>
              </a:ext>
            </a:extLst>
          </p:cNvPr>
          <p:cNvSpPr>
            <a:spLocks/>
          </p:cNvSpPr>
          <p:nvPr userDrawn="1"/>
        </p:nvSpPr>
        <p:spPr>
          <a:xfrm>
            <a:off x="584200" y="894798"/>
            <a:ext cx="10107617" cy="674107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2594" y="1266916"/>
            <a:ext cx="9221689" cy="1159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120" y="2567521"/>
            <a:ext cx="9221689" cy="4208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0121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4">
                <a:solidFill>
                  <a:schemeClr val="tx2"/>
                </a:solidFill>
                <a:latin typeface="Crimson Pro" pitchFamily="2" charset="77"/>
              </a:defRPr>
            </a:lvl1pPr>
          </a:lstStyle>
          <a:p>
            <a:fld id="{C61FA0B6-0E9D-E149-AB0A-2AC549E80EC6}" type="datetimeFigureOut">
              <a:rPr lang="fr-FR" smtClean="0"/>
              <a:pPr/>
              <a:t>27/03/2024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75818" y="7006700"/>
            <a:ext cx="360848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4">
                <a:solidFill>
                  <a:schemeClr val="tx2"/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707B3C97-3EF0-E442-BC06-4CA6897D3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4612" y="7006703"/>
            <a:ext cx="2406893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Crimson Pro" pitchFamily="2" charset="77"/>
              </a:defRPr>
            </a:lvl1pPr>
          </a:lstStyle>
          <a:p>
            <a:fld id="{B0C40B8B-A823-B744-ACF1-29BCC40AFF1F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4" name="Image 13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E33AE7CE-E43E-0C6C-D532-770F0CA7F102}"/>
              </a:ext>
            </a:extLst>
          </p:cNvPr>
          <p:cNvPicPr/>
          <p:nvPr userDrawn="1"/>
        </p:nvPicPr>
        <p:blipFill>
          <a:blip r:embed="rId10"/>
          <a:stretch>
            <a:fillRect/>
          </a:stretch>
        </p:blipFill>
        <p:spPr>
          <a:xfrm>
            <a:off x="8222863" y="291336"/>
            <a:ext cx="2068642" cy="54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41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</p:sldLayoutIdLst>
  <p:txStyles>
    <p:titleStyle>
      <a:lvl1pPr algn="l" defTabSz="1069173" rtl="0" eaLnBrk="1" latinLnBrk="0" hangingPunct="1">
        <a:lnSpc>
          <a:spcPct val="90000"/>
        </a:lnSpc>
        <a:spcBef>
          <a:spcPct val="0"/>
        </a:spcBef>
        <a:buNone/>
        <a:defRPr sz="5091" b="1" i="0" kern="1200">
          <a:solidFill>
            <a:schemeClr val="tx2"/>
          </a:solidFill>
          <a:latin typeface="Raleway" pitchFamily="2" charset="77"/>
          <a:ea typeface="+mj-ea"/>
          <a:cs typeface="+mj-cs"/>
        </a:defRPr>
      </a:lvl1pPr>
    </p:titleStyle>
    <p:bodyStyle>
      <a:lvl1pPr marL="267294" indent="-267294" algn="l" defTabSz="1069173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Raleway Medium" pitchFamily="2" charset="77"/>
          <a:ea typeface="+mn-ea"/>
          <a:cs typeface="+mn-cs"/>
        </a:defRPr>
      </a:lvl1pPr>
      <a:lvl2pPr marL="801880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400" b="1" i="0" kern="1200">
          <a:solidFill>
            <a:schemeClr val="tx2"/>
          </a:solidFill>
          <a:latin typeface="Crimson Pro SemiBold" pitchFamily="2" charset="77"/>
          <a:ea typeface="+mn-ea"/>
          <a:cs typeface="+mn-cs"/>
        </a:defRPr>
      </a:lvl2pPr>
      <a:lvl3pPr marL="1336467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Crimson Pro" pitchFamily="2" charset="77"/>
          <a:ea typeface="+mn-ea"/>
          <a:cs typeface="+mn-cs"/>
        </a:defRPr>
      </a:lvl3pPr>
      <a:lvl4pPr marL="1871052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Raleway Light" pitchFamily="2" charset="77"/>
          <a:ea typeface="+mn-ea"/>
          <a:cs typeface="+mn-cs"/>
        </a:defRPr>
      </a:lvl4pPr>
      <a:lvl5pPr marL="2405639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Crimson Pro ExtraLight" pitchFamily="2" charset="77"/>
          <a:ea typeface="+mn-ea"/>
          <a:cs typeface="+mn-cs"/>
        </a:defRPr>
      </a:lvl5pPr>
      <a:lvl6pPr marL="2940226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6pPr>
      <a:lvl7pPr marL="3474813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7pPr>
      <a:lvl8pPr marL="4009399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8pPr>
      <a:lvl9pPr marL="4543987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1pPr>
      <a:lvl2pPr marL="534587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2pPr>
      <a:lvl3pPr marL="1069173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3pPr>
      <a:lvl4pPr marL="1603761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4pPr>
      <a:lvl5pPr marL="2138347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5pPr>
      <a:lvl6pPr marL="2672932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6pPr>
      <a:lvl7pPr marL="3207519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7pPr>
      <a:lvl8pPr marL="3742106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8pPr>
      <a:lvl9pPr marL="4276693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>
          <p15:clr>
            <a:srgbClr val="F26B43"/>
          </p15:clr>
        </p15:guide>
        <p15:guide id="2" pos="336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DD79DCF-4EF9-D300-2641-3554C097BBB8}"/>
              </a:ext>
            </a:extLst>
          </p:cNvPr>
          <p:cNvSpPr>
            <a:spLocks/>
          </p:cNvSpPr>
          <p:nvPr userDrawn="1"/>
        </p:nvSpPr>
        <p:spPr>
          <a:xfrm>
            <a:off x="584200" y="894798"/>
            <a:ext cx="10107617" cy="67410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2594" y="1266916"/>
            <a:ext cx="9221689" cy="1159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0120" y="2567521"/>
            <a:ext cx="9221689" cy="4208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0121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4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fld id="{C61FA0B6-0E9D-E149-AB0A-2AC549E80EC6}" type="datetimeFigureOut">
              <a:rPr lang="fr-FR" smtClean="0"/>
              <a:pPr/>
              <a:t>27/03/2024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75818" y="7006700"/>
            <a:ext cx="360848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4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707B3C97-3EF0-E442-BC06-4CA6897D3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84612" y="7006703"/>
            <a:ext cx="2406893" cy="402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fld id="{B0C40B8B-A823-B744-ACF1-29BCC40AFF1F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4" name="Image 13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E33AE7CE-E43E-0C6C-D532-770F0CA7F102}"/>
              </a:ext>
            </a:extLst>
          </p:cNvPr>
          <p:cNvPicPr/>
          <p:nvPr userDrawn="1"/>
        </p:nvPicPr>
        <p:blipFill>
          <a:blip r:embed="rId10"/>
          <a:stretch>
            <a:fillRect/>
          </a:stretch>
        </p:blipFill>
        <p:spPr>
          <a:xfrm>
            <a:off x="8222863" y="291336"/>
            <a:ext cx="2068642" cy="54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59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</p:sldLayoutIdLst>
  <p:txStyles>
    <p:titleStyle>
      <a:lvl1pPr algn="l" defTabSz="1069173" rtl="0" eaLnBrk="1" latinLnBrk="0" hangingPunct="1">
        <a:lnSpc>
          <a:spcPct val="90000"/>
        </a:lnSpc>
        <a:spcBef>
          <a:spcPct val="0"/>
        </a:spcBef>
        <a:buNone/>
        <a:defRPr sz="5091" b="1" i="0" kern="1200">
          <a:solidFill>
            <a:schemeClr val="bg1"/>
          </a:solidFill>
          <a:latin typeface="Raleway" pitchFamily="2" charset="77"/>
          <a:ea typeface="+mj-ea"/>
          <a:cs typeface="+mj-cs"/>
        </a:defRPr>
      </a:lvl1pPr>
    </p:titleStyle>
    <p:bodyStyle>
      <a:lvl1pPr marL="267294" indent="-267294" algn="l" defTabSz="1069173" rtl="0" eaLnBrk="1" latinLnBrk="0" hangingPunct="1">
        <a:lnSpc>
          <a:spcPct val="90000"/>
        </a:lnSpc>
        <a:spcBef>
          <a:spcPts val="1170"/>
        </a:spcBef>
        <a:buFont typeface="Arial" panose="020B0604020202020204" pitchFamily="34" charset="0"/>
        <a:buChar char="•"/>
        <a:defRPr sz="3200" b="0" i="0" kern="1200">
          <a:solidFill>
            <a:schemeClr val="bg1"/>
          </a:solidFill>
          <a:latin typeface="Raleway Medium" pitchFamily="2" charset="77"/>
          <a:ea typeface="+mn-ea"/>
          <a:cs typeface="+mn-cs"/>
        </a:defRPr>
      </a:lvl1pPr>
      <a:lvl2pPr marL="801880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800" b="1" i="0" kern="1200">
          <a:solidFill>
            <a:schemeClr val="bg1"/>
          </a:solidFill>
          <a:latin typeface="Crimson Pro SemiBold" pitchFamily="2" charset="77"/>
          <a:ea typeface="+mn-ea"/>
          <a:cs typeface="+mn-cs"/>
        </a:defRPr>
      </a:lvl2pPr>
      <a:lvl3pPr marL="1336467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546" b="0" i="0" kern="1200">
          <a:solidFill>
            <a:schemeClr val="bg1"/>
          </a:solidFill>
          <a:latin typeface="Crimson Pro" pitchFamily="2" charset="77"/>
          <a:ea typeface="+mn-ea"/>
          <a:cs typeface="+mn-cs"/>
        </a:defRPr>
      </a:lvl3pPr>
      <a:lvl4pPr marL="1871052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1980" b="0" i="0" kern="1200">
          <a:solidFill>
            <a:schemeClr val="bg1"/>
          </a:solidFill>
          <a:latin typeface="Raleway Light" pitchFamily="2" charset="77"/>
          <a:ea typeface="+mn-ea"/>
          <a:cs typeface="+mn-cs"/>
        </a:defRPr>
      </a:lvl4pPr>
      <a:lvl5pPr marL="2405639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21" b="0" i="0" kern="1200">
          <a:solidFill>
            <a:schemeClr val="bg1"/>
          </a:solidFill>
          <a:latin typeface="Crimson Pro ExtraLight" pitchFamily="2" charset="77"/>
          <a:ea typeface="+mn-ea"/>
          <a:cs typeface="+mn-cs"/>
        </a:defRPr>
      </a:lvl5pPr>
      <a:lvl6pPr marL="2940226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6pPr>
      <a:lvl7pPr marL="3474813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7pPr>
      <a:lvl8pPr marL="4009399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8pPr>
      <a:lvl9pPr marL="4543987" indent="-267294" algn="l" defTabSz="1069173" rtl="0" eaLnBrk="1" latinLnBrk="0" hangingPunct="1">
        <a:lnSpc>
          <a:spcPct val="90000"/>
        </a:lnSpc>
        <a:spcBef>
          <a:spcPts val="584"/>
        </a:spcBef>
        <a:buFont typeface="Arial" panose="020B0604020202020204" pitchFamily="34" charset="0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1pPr>
      <a:lvl2pPr marL="534587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2pPr>
      <a:lvl3pPr marL="1069173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3pPr>
      <a:lvl4pPr marL="1603761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4pPr>
      <a:lvl5pPr marL="2138347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5pPr>
      <a:lvl6pPr marL="2672932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6pPr>
      <a:lvl7pPr marL="3207519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7pPr>
      <a:lvl8pPr marL="3742106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8pPr>
      <a:lvl9pPr marL="4276693" algn="l" defTabSz="1069173" rtl="0" eaLnBrk="1" latinLnBrk="0" hangingPunct="1">
        <a:defRPr sz="210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CB496489-C9B7-60F3-91D3-82B23D09FB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idx="1"/>
          </p:nvPr>
        </p:nvSpPr>
        <p:spPr/>
        <p:txBody>
          <a:bodyPr/>
          <a:lstStyle/>
          <a:p>
            <a:endParaRPr lang="fr-FR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F732264A-FCF3-A97E-5614-719E016D84C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6BB28015-B778-F89A-9A0D-252551A5A67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3621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2D9E6E04-AC45-085B-CC54-73F33C0B91A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9014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A99ECFCB-1EFF-51B5-23C5-B5A940D90C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9ADCCDFD-3656-A363-B5D9-FE8E34330D4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B313061-A46D-CC2F-1A12-4F68455ABC6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3621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98FBDEFC-2058-E34A-FCFC-0C7FA87DB3C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7720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AFF2D9-FEDC-BB71-7754-F0A95D4344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AA1870A-288C-C806-3446-081DE4CFB2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B2914EF-F83B-3FF1-0AD9-3265CDCA7F5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B7789C82-BA71-D261-262D-D54A24FFBEF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3621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68D9BCF6-E65E-8B16-28EF-0BC95DB29F5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5387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8EA46D-7516-E611-D534-65E328161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B26C91-4F5F-FD54-251C-4C0EAF3FE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196EA18-8A70-AAF7-DEF8-861E1944F51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5E3AB2E3-E3D5-3C68-D419-3B9F58A778A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3621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B94F4323-2D11-F751-C769-E4D25521C05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665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FED8AF-216E-7665-3015-B479F2967D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AFDCA2F-D92A-6838-DE95-3003CB26B51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FB8D0553-BEA1-10AD-4CCB-334B1C7CE21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77020F9E-777A-307C-BBA9-CBC339118B5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3621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85135E3-F4DB-1D09-B13B-BE8FB62029C5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5176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D5F203-9535-74A3-1D31-B9B354B52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BB43376-1137-570C-6D37-2BC21BAB0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71C59F1-FA65-F2FE-1ED7-313098DE834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8215" y="338688"/>
            <a:ext cx="2397453" cy="746873"/>
            <a:chOff x="298215" y="338688"/>
            <a:chExt cx="2397453" cy="746873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FE5B5411-DAEF-D3EF-1620-6683E5E8362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215" y="338688"/>
              <a:ext cx="143621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>
                  <a:solidFill>
                    <a:srgbClr val="12273A"/>
                  </a:solidFill>
                  <a:latin typeface="Crimson Pro SemiBold" pitchFamily="2" charset="77"/>
                </a:rPr>
                <a:t>Inscrivez </a:t>
              </a:r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DDBEC77-B9EC-460F-19BC-332CA41BE7A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5180" y="713442"/>
              <a:ext cx="1580488" cy="372119"/>
            </a:xfrm>
            <a:prstGeom prst="rect">
              <a:avLst/>
            </a:prstGeom>
            <a:ln w="25400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0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8865122"/>
      </p:ext>
    </p:extLst>
  </p:cSld>
  <p:clrMapOvr>
    <a:masterClrMapping/>
  </p:clrMapOvr>
</p:sld>
</file>

<file path=ppt/theme/theme1.xml><?xml version="1.0" encoding="utf-8"?>
<a:theme xmlns:a="http://schemas.openxmlformats.org/drawingml/2006/main" name="Image à insérer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hème Cnam - Foncé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Cnam - Foncé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24</Words>
  <Application>Microsoft Macintosh PowerPoint</Application>
  <PresentationFormat>Personnalisé</PresentationFormat>
  <Paragraphs>12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6</vt:i4>
      </vt:variant>
    </vt:vector>
  </HeadingPairs>
  <TitlesOfParts>
    <vt:vector size="17" baseType="lpstr">
      <vt:lpstr>Arial</vt:lpstr>
      <vt:lpstr>Century Gothic</vt:lpstr>
      <vt:lpstr>Crimson Pro</vt:lpstr>
      <vt:lpstr>Crimson Pro ExtraLight</vt:lpstr>
      <vt:lpstr>Crimson Pro SemiBold</vt:lpstr>
      <vt:lpstr>Raleway</vt:lpstr>
      <vt:lpstr>Raleway Light</vt:lpstr>
      <vt:lpstr>Raleway Medium</vt:lpstr>
      <vt:lpstr>Image à insérer</vt:lpstr>
      <vt:lpstr>1_Thème Cnam - Foncé</vt:lpstr>
      <vt:lpstr>Thème Cnam - Foncé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FOURNERET Laetitia</dc:creator>
  <cp:lastModifiedBy>FOURNERET Laetitia</cp:lastModifiedBy>
  <cp:revision>2</cp:revision>
  <dcterms:created xsi:type="dcterms:W3CDTF">2024-03-13T11:16:59Z</dcterms:created>
  <dcterms:modified xsi:type="dcterms:W3CDTF">2024-03-27T08:29:23Z</dcterms:modified>
</cp:coreProperties>
</file>